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2.xml" ContentType="application/vnd.openxmlformats-officedocument.theme+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3.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6" r:id="rId5"/>
    <p:sldMasterId id="2147483730" r:id="rId6"/>
    <p:sldMasterId id="2147483800" r:id="rId7"/>
    <p:sldMasterId id="2147483656" r:id="rId8"/>
  </p:sldMasterIdLst>
  <p:notesMasterIdLst>
    <p:notesMasterId r:id="rId33"/>
  </p:notesMasterIdLst>
  <p:handoutMasterIdLst>
    <p:handoutMasterId r:id="rId34"/>
  </p:handoutMasterIdLst>
  <p:sldIdLst>
    <p:sldId id="359" r:id="rId9"/>
    <p:sldId id="365" r:id="rId10"/>
    <p:sldId id="395" r:id="rId11"/>
    <p:sldId id="397" r:id="rId12"/>
    <p:sldId id="396" r:id="rId13"/>
    <p:sldId id="373" r:id="rId14"/>
    <p:sldId id="398" r:id="rId15"/>
    <p:sldId id="399" r:id="rId16"/>
    <p:sldId id="400" r:id="rId17"/>
    <p:sldId id="401" r:id="rId18"/>
    <p:sldId id="402" r:id="rId19"/>
    <p:sldId id="386" r:id="rId20"/>
    <p:sldId id="403" r:id="rId21"/>
    <p:sldId id="376" r:id="rId22"/>
    <p:sldId id="404" r:id="rId23"/>
    <p:sldId id="405" r:id="rId24"/>
    <p:sldId id="406" r:id="rId25"/>
    <p:sldId id="407" r:id="rId26"/>
    <p:sldId id="375" r:id="rId27"/>
    <p:sldId id="409" r:id="rId28"/>
    <p:sldId id="410" r:id="rId29"/>
    <p:sldId id="411" r:id="rId30"/>
    <p:sldId id="413" r:id="rId31"/>
    <p:sldId id="414" r:id="rId32"/>
  </p:sldIdLst>
  <p:sldSz cx="9144000" cy="5143500" type="screen16x9"/>
  <p:notesSz cx="6670675" cy="9875838"/>
  <p:custDataLst>
    <p:tags r:id="rId35"/>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15:clr>
            <a:srgbClr val="A4A3A4"/>
          </p15:clr>
        </p15:guide>
        <p15:guide id="6">
          <p15:clr>
            <a:srgbClr val="A4A3A4"/>
          </p15:clr>
        </p15:guide>
        <p15:guide id="7" pos="5666">
          <p15:clr>
            <a:srgbClr val="A4A3A4"/>
          </p15:clr>
        </p15:guide>
      </p15:sldGuideLst>
    </p:ext>
    <p:ext uri="{2D200454-40CA-4A62-9FC3-DE9A4176ACB9}">
      <p15:notesGuideLst xmlns:p15="http://schemas.microsoft.com/office/powerpoint/2012/main">
        <p15:guide id="1" orient="horz" pos="3111">
          <p15:clr>
            <a:srgbClr val="A4A3A4"/>
          </p15:clr>
        </p15:guide>
        <p15:guide id="2" pos="210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ADD0"/>
    <a:srgbClr val="00A9CE"/>
    <a:srgbClr val="D8DCDE"/>
    <a:srgbClr val="002F5F"/>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7CA89A2-908C-4C0D-8314-BFFB27AA2AFD}" v="9" dt="2020-02-21T17:34:23.672"/>
    <p1510:client id="{A9E943F6-9C49-4DB1-9D60-3209231B7510}" v="15" dt="2020-01-30T10:17:06.70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1334" autoAdjust="0"/>
    <p:restoredTop sz="85480" autoAdjust="0"/>
  </p:normalViewPr>
  <p:slideViewPr>
    <p:cSldViewPr snapToGrid="0">
      <p:cViewPr varScale="1">
        <p:scale>
          <a:sx n="134" d="100"/>
          <a:sy n="134" d="100"/>
        </p:scale>
        <p:origin x="552" y="126"/>
      </p:cViewPr>
      <p:guideLst>
        <p:guide orient="horz"/>
        <p:guide/>
        <p:guide pos="5666"/>
      </p:guideLst>
    </p:cSldViewPr>
  </p:slideViewPr>
  <p:notesTextViewPr>
    <p:cViewPr>
      <p:scale>
        <a:sx n="1" d="1"/>
        <a:sy n="1" d="1"/>
      </p:scale>
      <p:origin x="0" y="0"/>
    </p:cViewPr>
  </p:notesTextViewPr>
  <p:notesViewPr>
    <p:cSldViewPr snapToGrid="0">
      <p:cViewPr>
        <p:scale>
          <a:sx n="1" d="2"/>
          <a:sy n="1" d="2"/>
        </p:scale>
        <p:origin x="0" y="0"/>
      </p:cViewPr>
      <p:guideLst>
        <p:guide orient="horz" pos="3111"/>
        <p:guide pos="2101"/>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tableStyles" Target="tableStyles.xml"/><Relationship Id="rId21" Type="http://schemas.openxmlformats.org/officeDocument/2006/relationships/slide" Target="slides/slide13.xml"/><Relationship Id="rId34" Type="http://schemas.openxmlformats.org/officeDocument/2006/relationships/handoutMaster" Target="handoutMasters/handoutMaster1.xml"/><Relationship Id="rId7" Type="http://schemas.openxmlformats.org/officeDocument/2006/relationships/slideMaster" Target="slideMasters/slideMaster3.xml"/><Relationship Id="rId2" Type="http://schemas.openxmlformats.org/officeDocument/2006/relationships/customXml" Target="../customXml/item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slide" Target="slides/slide21.xml"/><Relationship Id="rId41"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Master" Target="slideMasters/slideMaster2.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viewProps" Target="viewProps.xml"/><Relationship Id="rId40" Type="http://schemas.microsoft.com/office/2016/11/relationships/changesInfo" Target="changesInfos/changesInfo1.xml"/><Relationship Id="rId5" Type="http://schemas.openxmlformats.org/officeDocument/2006/relationships/slideMaster" Target="slideMasters/slideMaster1.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presProps" Target="presProps.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 Type="http://schemas.openxmlformats.org/officeDocument/2006/relationships/customXml" Target="../customXml/item4.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tags" Target="tags/tag1.xml"/><Relationship Id="rId8" Type="http://schemas.openxmlformats.org/officeDocument/2006/relationships/slideMaster" Target="slideMasters/slideMaster4.xml"/><Relationship Id="rId3" Type="http://schemas.openxmlformats.org/officeDocument/2006/relationships/customXml" Target="../customXml/item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notesMaster" Target="notesMasters/notesMaster1.xml"/><Relationship Id="rId38"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cKinney, David" userId="S::kqkh779@astrazeneca.net::8b945cb3-78ce-42d7-adc5-b07bab32cd5b" providerId="AD" clId="Web-{3B4E5BFF-73BD-4AFB-A9EA-2B6DBA5B815E}"/>
    <pc:docChg chg="modSld">
      <pc:chgData name="McKinney, David" userId="S::kqkh779@astrazeneca.net::8b945cb3-78ce-42d7-adc5-b07bab32cd5b" providerId="AD" clId="Web-{3B4E5BFF-73BD-4AFB-A9EA-2B6DBA5B815E}" dt="2020-01-20T18:02:31.722" v="25" actId="20577"/>
      <pc:docMkLst>
        <pc:docMk/>
      </pc:docMkLst>
      <pc:sldChg chg="modSp">
        <pc:chgData name="McKinney, David" userId="S::kqkh779@astrazeneca.net::8b945cb3-78ce-42d7-adc5-b07bab32cd5b" providerId="AD" clId="Web-{3B4E5BFF-73BD-4AFB-A9EA-2B6DBA5B815E}" dt="2020-01-20T18:02:31.722" v="25" actId="20577"/>
        <pc:sldMkLst>
          <pc:docMk/>
          <pc:sldMk cId="1234280474" sldId="367"/>
        </pc:sldMkLst>
        <pc:spChg chg="mod">
          <ac:chgData name="McKinney, David" userId="S::kqkh779@astrazeneca.net::8b945cb3-78ce-42d7-adc5-b07bab32cd5b" providerId="AD" clId="Web-{3B4E5BFF-73BD-4AFB-A9EA-2B6DBA5B815E}" dt="2020-01-20T18:02:31.722" v="25" actId="20577"/>
          <ac:spMkLst>
            <pc:docMk/>
            <pc:sldMk cId="1234280474" sldId="367"/>
            <ac:spMk id="3" creationId="{D9F59F0A-AA59-4F15-95CC-124F6F55180D}"/>
          </ac:spMkLst>
        </pc:spChg>
      </pc:sldChg>
    </pc:docChg>
  </pc:docChgLst>
  <pc:docChgLst>
    <pc:chgData name="McKinney, David" userId="S::kqkh779@astrazeneca.net::8b945cb3-78ce-42d7-adc5-b07bab32cd5b" providerId="AD" clId="Web-{A7CA89A2-908C-4C0D-8314-BFFB27AA2AFD}"/>
    <pc:docChg chg="modSld">
      <pc:chgData name="McKinney, David" userId="S::kqkh779@astrazeneca.net::8b945cb3-78ce-42d7-adc5-b07bab32cd5b" providerId="AD" clId="Web-{A7CA89A2-908C-4C0D-8314-BFFB27AA2AFD}" dt="2020-02-21T17:34:21.703" v="7" actId="20577"/>
      <pc:docMkLst>
        <pc:docMk/>
      </pc:docMkLst>
      <pc:sldChg chg="modSp">
        <pc:chgData name="McKinney, David" userId="S::kqkh779@astrazeneca.net::8b945cb3-78ce-42d7-adc5-b07bab32cd5b" providerId="AD" clId="Web-{A7CA89A2-908C-4C0D-8314-BFFB27AA2AFD}" dt="2020-02-21T17:34:21.703" v="7" actId="20577"/>
        <pc:sldMkLst>
          <pc:docMk/>
          <pc:sldMk cId="4059636761" sldId="394"/>
        </pc:sldMkLst>
        <pc:spChg chg="mod">
          <ac:chgData name="McKinney, David" userId="S::kqkh779@astrazeneca.net::8b945cb3-78ce-42d7-adc5-b07bab32cd5b" providerId="AD" clId="Web-{A7CA89A2-908C-4C0D-8314-BFFB27AA2AFD}" dt="2020-02-21T17:34:21.703" v="7" actId="20577"/>
          <ac:spMkLst>
            <pc:docMk/>
            <pc:sldMk cId="4059636761" sldId="394"/>
            <ac:spMk id="8" creationId="{12389740-B560-4098-868F-FB67A9948604}"/>
          </ac:spMkLst>
        </pc:spChg>
      </pc:sldChg>
    </pc:docChg>
  </pc:docChgLst>
  <pc:docChgLst>
    <pc:chgData name="McKinney, David" userId="8b945cb3-78ce-42d7-adc5-b07bab32cd5b" providerId="ADAL" clId="{A9E943F6-9C49-4DB1-9D60-3209231B7510}"/>
    <pc:docChg chg="undo custSel addSld modSld">
      <pc:chgData name="McKinney, David" userId="8b945cb3-78ce-42d7-adc5-b07bab32cd5b" providerId="ADAL" clId="{A9E943F6-9C49-4DB1-9D60-3209231B7510}" dt="2020-01-30T10:18:30.158" v="715" actId="20577"/>
      <pc:docMkLst>
        <pc:docMk/>
      </pc:docMkLst>
      <pc:sldChg chg="modSp">
        <pc:chgData name="McKinney, David" userId="8b945cb3-78ce-42d7-adc5-b07bab32cd5b" providerId="ADAL" clId="{A9E943F6-9C49-4DB1-9D60-3209231B7510}" dt="2020-01-30T10:18:30.158" v="715" actId="20577"/>
        <pc:sldMkLst>
          <pc:docMk/>
          <pc:sldMk cId="211931337" sldId="359"/>
        </pc:sldMkLst>
        <pc:spChg chg="mod">
          <ac:chgData name="McKinney, David" userId="8b945cb3-78ce-42d7-adc5-b07bab32cd5b" providerId="ADAL" clId="{A9E943F6-9C49-4DB1-9D60-3209231B7510}" dt="2020-01-30T10:18:27.126" v="704" actId="1076"/>
          <ac:spMkLst>
            <pc:docMk/>
            <pc:sldMk cId="211931337" sldId="359"/>
            <ac:spMk id="3" creationId="{2B59B3AC-2B48-401E-B04D-99DE82F71E23}"/>
          </ac:spMkLst>
        </pc:spChg>
        <pc:spChg chg="mod">
          <ac:chgData name="McKinney, David" userId="8b945cb3-78ce-42d7-adc5-b07bab32cd5b" providerId="ADAL" clId="{A9E943F6-9C49-4DB1-9D60-3209231B7510}" dt="2020-01-30T10:18:30.158" v="715" actId="20577"/>
          <ac:spMkLst>
            <pc:docMk/>
            <pc:sldMk cId="211931337" sldId="359"/>
            <ac:spMk id="4" creationId="{689430A7-8B35-43BC-A842-A37497B72B57}"/>
          </ac:spMkLst>
        </pc:spChg>
        <pc:spChg chg="mod">
          <ac:chgData name="McKinney, David" userId="8b945cb3-78ce-42d7-adc5-b07bab32cd5b" providerId="ADAL" clId="{A9E943F6-9C49-4DB1-9D60-3209231B7510}" dt="2020-01-30T10:18:23.494" v="702" actId="20577"/>
          <ac:spMkLst>
            <pc:docMk/>
            <pc:sldMk cId="211931337" sldId="359"/>
            <ac:spMk id="6" creationId="{5F4BFDAC-2C84-416D-85F7-F05C253C551B}"/>
          </ac:spMkLst>
        </pc:spChg>
      </pc:sldChg>
      <pc:sldChg chg="modSp">
        <pc:chgData name="McKinney, David" userId="8b945cb3-78ce-42d7-adc5-b07bab32cd5b" providerId="ADAL" clId="{A9E943F6-9C49-4DB1-9D60-3209231B7510}" dt="2020-01-30T10:02:58.290" v="2" actId="20577"/>
        <pc:sldMkLst>
          <pc:docMk/>
          <pc:sldMk cId="4279036063" sldId="366"/>
        </pc:sldMkLst>
        <pc:spChg chg="mod">
          <ac:chgData name="McKinney, David" userId="8b945cb3-78ce-42d7-adc5-b07bab32cd5b" providerId="ADAL" clId="{A9E943F6-9C49-4DB1-9D60-3209231B7510}" dt="2020-01-30T10:02:58.290" v="2" actId="20577"/>
          <ac:spMkLst>
            <pc:docMk/>
            <pc:sldMk cId="4279036063" sldId="366"/>
            <ac:spMk id="7" creationId="{1215359A-807A-421F-9F5A-319F6C766E42}"/>
          </ac:spMkLst>
        </pc:spChg>
        <pc:picChg chg="mod">
          <ac:chgData name="McKinney, David" userId="8b945cb3-78ce-42d7-adc5-b07bab32cd5b" providerId="ADAL" clId="{A9E943F6-9C49-4DB1-9D60-3209231B7510}" dt="2020-01-30T10:02:55.949" v="0" actId="1076"/>
          <ac:picMkLst>
            <pc:docMk/>
            <pc:sldMk cId="4279036063" sldId="366"/>
            <ac:picMk id="3" creationId="{6A0FEC86-7B51-4A84-B8ED-69CCFE9559D2}"/>
          </ac:picMkLst>
        </pc:picChg>
      </pc:sldChg>
      <pc:sldChg chg="modSp">
        <pc:chgData name="McKinney, David" userId="8b945cb3-78ce-42d7-adc5-b07bab32cd5b" providerId="ADAL" clId="{A9E943F6-9C49-4DB1-9D60-3209231B7510}" dt="2020-01-30T10:16:01.109" v="665" actId="1076"/>
        <pc:sldMkLst>
          <pc:docMk/>
          <pc:sldMk cId="3192635506" sldId="384"/>
        </pc:sldMkLst>
        <pc:spChg chg="mod">
          <ac:chgData name="McKinney, David" userId="8b945cb3-78ce-42d7-adc5-b07bab32cd5b" providerId="ADAL" clId="{A9E943F6-9C49-4DB1-9D60-3209231B7510}" dt="2020-01-30T10:15:55.703" v="663" actId="207"/>
          <ac:spMkLst>
            <pc:docMk/>
            <pc:sldMk cId="3192635506" sldId="384"/>
            <ac:spMk id="3" creationId="{D9F59F0A-AA59-4F15-95CC-124F6F55180D}"/>
          </ac:spMkLst>
        </pc:spChg>
        <pc:picChg chg="mod">
          <ac:chgData name="McKinney, David" userId="8b945cb3-78ce-42d7-adc5-b07bab32cd5b" providerId="ADAL" clId="{A9E943F6-9C49-4DB1-9D60-3209231B7510}" dt="2020-01-30T10:15:59.558" v="664" actId="1076"/>
          <ac:picMkLst>
            <pc:docMk/>
            <pc:sldMk cId="3192635506" sldId="384"/>
            <ac:picMk id="5" creationId="{AED6B5F6-427E-4AD9-BA2B-A727F3AE6C46}"/>
          </ac:picMkLst>
        </pc:picChg>
        <pc:picChg chg="mod">
          <ac:chgData name="McKinney, David" userId="8b945cb3-78ce-42d7-adc5-b07bab32cd5b" providerId="ADAL" clId="{A9E943F6-9C49-4DB1-9D60-3209231B7510}" dt="2020-01-30T10:16:01.109" v="665" actId="1076"/>
          <ac:picMkLst>
            <pc:docMk/>
            <pc:sldMk cId="3192635506" sldId="384"/>
            <ac:picMk id="6" creationId="{DA024783-9D2C-4293-8FD7-E0315D2D5490}"/>
          </ac:picMkLst>
        </pc:picChg>
      </pc:sldChg>
      <pc:sldChg chg="addSp delSp modSp">
        <pc:chgData name="McKinney, David" userId="8b945cb3-78ce-42d7-adc5-b07bab32cd5b" providerId="ADAL" clId="{A9E943F6-9C49-4DB1-9D60-3209231B7510}" dt="2020-01-30T10:17:13.284" v="670" actId="1076"/>
        <pc:sldMkLst>
          <pc:docMk/>
          <pc:sldMk cId="867607216" sldId="386"/>
        </pc:sldMkLst>
        <pc:picChg chg="add mod">
          <ac:chgData name="McKinney, David" userId="8b945cb3-78ce-42d7-adc5-b07bab32cd5b" providerId="ADAL" clId="{A9E943F6-9C49-4DB1-9D60-3209231B7510}" dt="2020-01-30T10:17:13.284" v="670" actId="1076"/>
          <ac:picMkLst>
            <pc:docMk/>
            <pc:sldMk cId="867607216" sldId="386"/>
            <ac:picMk id="5" creationId="{2D5D44BC-CFF5-4D8B-A935-F5AEAD63B25F}"/>
          </ac:picMkLst>
        </pc:picChg>
        <pc:picChg chg="del">
          <ac:chgData name="McKinney, David" userId="8b945cb3-78ce-42d7-adc5-b07bab32cd5b" providerId="ADAL" clId="{A9E943F6-9C49-4DB1-9D60-3209231B7510}" dt="2020-01-30T10:17:06.393" v="666" actId="478"/>
          <ac:picMkLst>
            <pc:docMk/>
            <pc:sldMk cId="867607216" sldId="386"/>
            <ac:picMk id="6" creationId="{0756FF8B-D630-4390-B7F3-9058291A7C4B}"/>
          </ac:picMkLst>
        </pc:picChg>
      </pc:sldChg>
      <pc:sldChg chg="addSp delSp modSp add delAnim modAnim">
        <pc:chgData name="McKinney, David" userId="8b945cb3-78ce-42d7-adc5-b07bab32cd5b" providerId="ADAL" clId="{A9E943F6-9C49-4DB1-9D60-3209231B7510}" dt="2020-01-30T10:15:17.271" v="596"/>
        <pc:sldMkLst>
          <pc:docMk/>
          <pc:sldMk cId="4059636761" sldId="394"/>
        </pc:sldMkLst>
        <pc:spChg chg="add del mod">
          <ac:chgData name="McKinney, David" userId="8b945cb3-78ce-42d7-adc5-b07bab32cd5b" providerId="ADAL" clId="{A9E943F6-9C49-4DB1-9D60-3209231B7510}" dt="2020-01-30T10:13:12.311" v="503"/>
          <ac:spMkLst>
            <pc:docMk/>
            <pc:sldMk cId="4059636761" sldId="394"/>
            <ac:spMk id="5" creationId="{0639724C-99A9-4C50-A48F-315FEA10C09F}"/>
          </ac:spMkLst>
        </pc:spChg>
        <pc:spChg chg="del">
          <ac:chgData name="McKinney, David" userId="8b945cb3-78ce-42d7-adc5-b07bab32cd5b" providerId="ADAL" clId="{A9E943F6-9C49-4DB1-9D60-3209231B7510}" dt="2020-01-30T10:04:00.308" v="5" actId="478"/>
          <ac:spMkLst>
            <pc:docMk/>
            <pc:sldMk cId="4059636761" sldId="394"/>
            <ac:spMk id="7" creationId="{A0DD4D7C-B298-485F-895D-79DDF003F454}"/>
          </ac:spMkLst>
        </pc:spChg>
        <pc:spChg chg="mod">
          <ac:chgData name="McKinney, David" userId="8b945cb3-78ce-42d7-adc5-b07bab32cd5b" providerId="ADAL" clId="{A9E943F6-9C49-4DB1-9D60-3209231B7510}" dt="2020-01-30T10:12:47.150" v="439" actId="20577"/>
          <ac:spMkLst>
            <pc:docMk/>
            <pc:sldMk cId="4059636761" sldId="394"/>
            <ac:spMk id="8" creationId="{12389740-B560-4098-868F-FB67A9948604}"/>
          </ac:spMkLst>
        </pc:spChg>
        <pc:spChg chg="add mod">
          <ac:chgData name="McKinney, David" userId="8b945cb3-78ce-42d7-adc5-b07bab32cd5b" providerId="ADAL" clId="{A9E943F6-9C49-4DB1-9D60-3209231B7510}" dt="2020-01-30T10:14:06.829" v="586" actId="1076"/>
          <ac:spMkLst>
            <pc:docMk/>
            <pc:sldMk cId="4059636761" sldId="394"/>
            <ac:spMk id="9" creationId="{875A83D5-8416-42EA-AB63-B0B680649AF0}"/>
          </ac:spMkLst>
        </pc:spChg>
        <pc:picChg chg="del">
          <ac:chgData name="McKinney, David" userId="8b945cb3-78ce-42d7-adc5-b07bab32cd5b" providerId="ADAL" clId="{A9E943F6-9C49-4DB1-9D60-3209231B7510}" dt="2020-01-30T10:03:56.674" v="4" actId="478"/>
          <ac:picMkLst>
            <pc:docMk/>
            <pc:sldMk cId="4059636761" sldId="394"/>
            <ac:picMk id="3" creationId="{3E93A73D-CC94-44B2-A316-5F2989DFE976}"/>
          </ac:picMkLst>
        </pc:picChg>
        <pc:picChg chg="add mod modCrop">
          <ac:chgData name="McKinney, David" userId="8b945cb3-78ce-42d7-adc5-b07bab32cd5b" providerId="ADAL" clId="{A9E943F6-9C49-4DB1-9D60-3209231B7510}" dt="2020-01-30T10:14:34.600" v="589" actId="732"/>
          <ac:picMkLst>
            <pc:docMk/>
            <pc:sldMk cId="4059636761" sldId="394"/>
            <ac:picMk id="10" creationId="{BFB9B374-1569-4AE8-A6D0-DA3B89939EEA}"/>
          </ac:picMkLst>
        </pc:picChg>
        <pc:picChg chg="add mod">
          <ac:chgData name="McKinney, David" userId="8b945cb3-78ce-42d7-adc5-b07bab32cd5b" providerId="ADAL" clId="{A9E943F6-9C49-4DB1-9D60-3209231B7510}" dt="2020-01-30T10:15:15.045" v="595" actId="1076"/>
          <ac:picMkLst>
            <pc:docMk/>
            <pc:sldMk cId="4059636761" sldId="394"/>
            <ac:picMk id="11" creationId="{67BE8B8C-B8F0-4165-A68B-C39BFCA8EAC3}"/>
          </ac:picMkLst>
        </pc:picChg>
        <pc:cxnChg chg="del">
          <ac:chgData name="McKinney, David" userId="8b945cb3-78ce-42d7-adc5-b07bab32cd5b" providerId="ADAL" clId="{A9E943F6-9C49-4DB1-9D60-3209231B7510}" dt="2020-01-30T10:04:00.877" v="6" actId="478"/>
          <ac:cxnSpMkLst>
            <pc:docMk/>
            <pc:sldMk cId="4059636761" sldId="394"/>
            <ac:cxnSpMk id="6" creationId="{4436EAD4-9940-4A8A-9C3A-AF7C0D022641}"/>
          </ac:cxnSpMkLst>
        </pc:cxn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890626" cy="493792"/>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778505" y="0"/>
            <a:ext cx="2890626" cy="493792"/>
          </a:xfrm>
          <a:prstGeom prst="rect">
            <a:avLst/>
          </a:prstGeom>
        </p:spPr>
        <p:txBody>
          <a:bodyPr vert="horz" lIns="91440" tIns="45720" rIns="91440" bIns="45720" rtlCol="0"/>
          <a:lstStyle>
            <a:lvl1pPr algn="r">
              <a:defRPr sz="1200"/>
            </a:lvl1pPr>
          </a:lstStyle>
          <a:p>
            <a:fld id="{3BBED7E8-0829-F34C-B479-A757805E6C1B}" type="datetimeFigureOut">
              <a:rPr lang="en-US" smtClean="0"/>
              <a:pPr/>
              <a:t>7/14/2020</a:t>
            </a:fld>
            <a:endParaRPr lang="en-US"/>
          </a:p>
        </p:txBody>
      </p:sp>
      <p:sp>
        <p:nvSpPr>
          <p:cNvPr id="4" name="Footer Placeholder 3"/>
          <p:cNvSpPr>
            <a:spLocks noGrp="1"/>
          </p:cNvSpPr>
          <p:nvPr>
            <p:ph type="ftr" sz="quarter" idx="2"/>
          </p:nvPr>
        </p:nvSpPr>
        <p:spPr>
          <a:xfrm>
            <a:off x="0" y="9380332"/>
            <a:ext cx="2890626" cy="49379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778505" y="9380332"/>
            <a:ext cx="2890626" cy="493792"/>
          </a:xfrm>
          <a:prstGeom prst="rect">
            <a:avLst/>
          </a:prstGeom>
        </p:spPr>
        <p:txBody>
          <a:bodyPr vert="horz" lIns="91440" tIns="45720" rIns="91440" bIns="45720" rtlCol="0" anchor="b"/>
          <a:lstStyle>
            <a:lvl1pPr algn="r">
              <a:defRPr sz="1200"/>
            </a:lvl1pPr>
          </a:lstStyle>
          <a:p>
            <a:fld id="{053334D3-7666-C24C-995B-669B029DDF20}" type="slidenum">
              <a:rPr lang="en-US" smtClean="0"/>
              <a:pPr/>
              <a:t>‹#›</a:t>
            </a:fld>
            <a:endParaRPr lang="en-US"/>
          </a:p>
        </p:txBody>
      </p:sp>
    </p:spTree>
    <p:extLst>
      <p:ext uri="{BB962C8B-B14F-4D97-AF65-F5344CB8AC3E}">
        <p14:creationId xmlns:p14="http://schemas.microsoft.com/office/powerpoint/2010/main" val="246531476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890626" cy="493792"/>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778505" y="0"/>
            <a:ext cx="2890626" cy="493792"/>
          </a:xfrm>
          <a:prstGeom prst="rect">
            <a:avLst/>
          </a:prstGeom>
        </p:spPr>
        <p:txBody>
          <a:bodyPr vert="horz" lIns="91440" tIns="45720" rIns="91440" bIns="45720" rtlCol="0"/>
          <a:lstStyle>
            <a:lvl1pPr algn="r">
              <a:defRPr sz="1200"/>
            </a:lvl1pPr>
          </a:lstStyle>
          <a:p>
            <a:fld id="{6C7E4F11-7667-5045-A00B-01970EA44BB5}" type="datetimeFigureOut">
              <a:rPr lang="en-US" smtClean="0"/>
              <a:pPr/>
              <a:t>7/14/2020</a:t>
            </a:fld>
            <a:endParaRPr lang="en-US"/>
          </a:p>
        </p:txBody>
      </p:sp>
      <p:sp>
        <p:nvSpPr>
          <p:cNvPr id="4" name="Slide Image Placeholder 3"/>
          <p:cNvSpPr>
            <a:spLocks noGrp="1" noRot="1" noChangeAspect="1"/>
          </p:cNvSpPr>
          <p:nvPr>
            <p:ph type="sldImg" idx="2"/>
          </p:nvPr>
        </p:nvSpPr>
        <p:spPr>
          <a:xfrm>
            <a:off x="46038" y="741363"/>
            <a:ext cx="6578600" cy="37020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67068" y="4691023"/>
            <a:ext cx="5336540" cy="4444127"/>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9380332"/>
            <a:ext cx="2890626" cy="493792"/>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778505" y="9380332"/>
            <a:ext cx="2890626" cy="493792"/>
          </a:xfrm>
          <a:prstGeom prst="rect">
            <a:avLst/>
          </a:prstGeom>
        </p:spPr>
        <p:txBody>
          <a:bodyPr vert="horz" lIns="91440" tIns="45720" rIns="91440" bIns="45720" rtlCol="0" anchor="b"/>
          <a:lstStyle>
            <a:lvl1pPr algn="r">
              <a:defRPr sz="1200"/>
            </a:lvl1pPr>
          </a:lstStyle>
          <a:p>
            <a:fld id="{FAD751AE-7ABC-314D-AFAD-47B860ED6FFE}" type="slidenum">
              <a:rPr lang="en-US" smtClean="0"/>
              <a:pPr/>
              <a:t>‹#›</a:t>
            </a:fld>
            <a:endParaRPr lang="en-US"/>
          </a:p>
        </p:txBody>
      </p:sp>
    </p:spTree>
    <p:extLst>
      <p:ext uri="{BB962C8B-B14F-4D97-AF65-F5344CB8AC3E}">
        <p14:creationId xmlns:p14="http://schemas.microsoft.com/office/powerpoint/2010/main" val="1562445406"/>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5.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RIA Teze">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44001" y="2876551"/>
            <a:ext cx="8834071" cy="2120400"/>
          </a:xfrm>
          <a:prstGeom prst="rect">
            <a:avLst/>
          </a:prstGeom>
        </p:spPr>
      </p:pic>
      <p:sp>
        <p:nvSpPr>
          <p:cNvPr id="9"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23" name="Picture 22" descr="AZ_RGB_H_POS.jp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sp>
        <p:nvSpPr>
          <p:cNvPr id="10"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1"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2"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3"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extLst>
      <p:ext uri="{BB962C8B-B14F-4D97-AF65-F5344CB8AC3E}">
        <p14:creationId xmlns:p14="http://schemas.microsoft.com/office/powerpoint/2010/main" val="2467974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Discovery Sciences_2">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44000" y="2877962"/>
            <a:ext cx="8853082" cy="2113994"/>
          </a:xfrm>
          <a:prstGeom prst="rect">
            <a:avLst/>
          </a:prstGeom>
        </p:spPr>
      </p:pic>
      <p:sp>
        <p:nvSpPr>
          <p:cNvPr id="13"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11" name="Picture 10" descr="AZ_RGB_H_POS.jp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sp>
        <p:nvSpPr>
          <p:cNvPr id="9"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6"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7"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8"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Pharma_Science">
    <p:spTree>
      <p:nvGrpSpPr>
        <p:cNvPr id="1" name=""/>
        <p:cNvGrpSpPr/>
        <p:nvPr/>
      </p:nvGrpSpPr>
      <p:grpSpPr>
        <a:xfrm>
          <a:off x="0" y="0"/>
          <a:ext cx="0" cy="0"/>
          <a:chOff x="0" y="0"/>
          <a:chExt cx="0" cy="0"/>
        </a:xfrm>
      </p:grpSpPr>
      <p:pic>
        <p:nvPicPr>
          <p:cNvPr id="3" name="Picture 2" descr="A picture containing cake, indoor&#10;&#10;Description automatically generated">
            <a:extLst>
              <a:ext uri="{FF2B5EF4-FFF2-40B4-BE49-F238E27FC236}">
                <a16:creationId xmlns:a16="http://schemas.microsoft.com/office/drawing/2014/main" id="{039D58CE-906A-0B48-B080-3AC203DB51F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44000" y="2877963"/>
            <a:ext cx="8853081" cy="2113994"/>
          </a:xfrm>
          <a:prstGeom prst="rect">
            <a:avLst/>
          </a:prstGeom>
        </p:spPr>
      </p:pic>
      <p:sp>
        <p:nvSpPr>
          <p:cNvPr id="13"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11" name="Picture 10" descr="AZ_RGB_H_POS.jp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sp>
        <p:nvSpPr>
          <p:cNvPr id="9"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6"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7"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8"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extLst>
      <p:ext uri="{BB962C8B-B14F-4D97-AF65-F5344CB8AC3E}">
        <p14:creationId xmlns:p14="http://schemas.microsoft.com/office/powerpoint/2010/main" val="375901907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Pharma_Science_2">
    <p:spTree>
      <p:nvGrpSpPr>
        <p:cNvPr id="1" name=""/>
        <p:cNvGrpSpPr/>
        <p:nvPr/>
      </p:nvGrpSpPr>
      <p:grpSpPr>
        <a:xfrm>
          <a:off x="0" y="0"/>
          <a:ext cx="0" cy="0"/>
          <a:chOff x="0" y="0"/>
          <a:chExt cx="0" cy="0"/>
        </a:xfrm>
      </p:grpSpPr>
      <p:pic>
        <p:nvPicPr>
          <p:cNvPr id="4" name="Picture 3" descr="A picture containing cake, tree, indoor&#10;&#10;Description automatically generated">
            <a:extLst>
              <a:ext uri="{FF2B5EF4-FFF2-40B4-BE49-F238E27FC236}">
                <a16:creationId xmlns:a16="http://schemas.microsoft.com/office/drawing/2014/main" id="{21295B4E-B6CB-D54A-89F0-ED27C4B1679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44681" y="2877964"/>
            <a:ext cx="8852400" cy="2113994"/>
          </a:xfrm>
          <a:prstGeom prst="rect">
            <a:avLst/>
          </a:prstGeom>
        </p:spPr>
      </p:pic>
      <p:sp>
        <p:nvSpPr>
          <p:cNvPr id="13"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11" name="Picture 10" descr="AZ_RGB_H_POS.jp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sp>
        <p:nvSpPr>
          <p:cNvPr id="9"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6"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7"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8"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extLst>
      <p:ext uri="{BB962C8B-B14F-4D97-AF65-F5344CB8AC3E}">
        <p14:creationId xmlns:p14="http://schemas.microsoft.com/office/powerpoint/2010/main" val="292303010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Pharma_Science_3">
    <p:spTree>
      <p:nvGrpSpPr>
        <p:cNvPr id="1" name=""/>
        <p:cNvGrpSpPr/>
        <p:nvPr/>
      </p:nvGrpSpPr>
      <p:grpSpPr>
        <a:xfrm>
          <a:off x="0" y="0"/>
          <a:ext cx="0" cy="0"/>
          <a:chOff x="0" y="0"/>
          <a:chExt cx="0" cy="0"/>
        </a:xfrm>
      </p:grpSpPr>
      <p:pic>
        <p:nvPicPr>
          <p:cNvPr id="3" name="Picture 2" descr="A picture containing cake, tree, reef, indoor&#10;&#10;Description automatically generated">
            <a:extLst>
              <a:ext uri="{FF2B5EF4-FFF2-40B4-BE49-F238E27FC236}">
                <a16:creationId xmlns:a16="http://schemas.microsoft.com/office/drawing/2014/main" id="{D70BBD08-7D34-5548-A954-46F975288B59}"/>
              </a:ext>
            </a:extLst>
          </p:cNvPr>
          <p:cNvPicPr>
            <a:picLocks noChangeAspect="1"/>
          </p:cNvPicPr>
          <p:nvPr userDrawn="1"/>
        </p:nvPicPr>
        <p:blipFill rotWithShape="1">
          <a:blip r:embed="rId2"/>
          <a:srcRect t="28772" b="28772"/>
          <a:stretch/>
        </p:blipFill>
        <p:spPr>
          <a:xfrm>
            <a:off x="144000" y="2877964"/>
            <a:ext cx="8852400" cy="2113994"/>
          </a:xfrm>
          <a:prstGeom prst="rect">
            <a:avLst/>
          </a:prstGeom>
        </p:spPr>
      </p:pic>
      <p:sp>
        <p:nvSpPr>
          <p:cNvPr id="13"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11" name="Picture 10" descr="AZ_RGB_H_POS.jp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sp>
        <p:nvSpPr>
          <p:cNvPr id="9"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6"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7"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8"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extLst>
      <p:ext uri="{BB962C8B-B14F-4D97-AF65-F5344CB8AC3E}">
        <p14:creationId xmlns:p14="http://schemas.microsoft.com/office/powerpoint/2010/main" val="285822146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Neuro">
    <p:spTree>
      <p:nvGrpSpPr>
        <p:cNvPr id="1" name=""/>
        <p:cNvGrpSpPr/>
        <p:nvPr/>
      </p:nvGrpSpPr>
      <p:grpSpPr>
        <a:xfrm>
          <a:off x="0" y="0"/>
          <a:ext cx="0" cy="0"/>
          <a:chOff x="0" y="0"/>
          <a:chExt cx="0" cy="0"/>
        </a:xfrm>
      </p:grpSpPr>
      <p:sp>
        <p:nvSpPr>
          <p:cNvPr id="13"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11" name="Picture 10" descr="AZ_RGB_H_POS.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pic>
        <p:nvPicPr>
          <p:cNvPr id="10" name="Picture Placeholder 13" descr="AZ1383_screen rotate.jpg"/>
          <p:cNvPicPr>
            <a:picLocks noChangeAspect="1"/>
          </p:cNvPicPr>
          <p:nvPr userDrawn="1"/>
        </p:nvPicPr>
        <p:blipFill>
          <a:blip r:embed="rId3" cstate="print">
            <a:extLst>
              <a:ext uri="{28A0092B-C50C-407E-A947-70E740481C1C}">
                <a14:useLocalDpi xmlns:a14="http://schemas.microsoft.com/office/drawing/2010/main"/>
              </a:ext>
            </a:extLst>
          </a:blip>
          <a:srcRect/>
          <a:stretch>
            <a:fillRect/>
          </a:stretch>
        </p:blipFill>
        <p:spPr>
          <a:xfrm>
            <a:off x="144001" y="2875468"/>
            <a:ext cx="8855075" cy="2133000"/>
          </a:xfrm>
          <a:prstGeom prst="rect">
            <a:avLst/>
          </a:prstGeom>
        </p:spPr>
      </p:pic>
      <p:sp>
        <p:nvSpPr>
          <p:cNvPr id="16"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7"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8"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9"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extLst>
      <p:ext uri="{BB962C8B-B14F-4D97-AF65-F5344CB8AC3E}">
        <p14:creationId xmlns:p14="http://schemas.microsoft.com/office/powerpoint/2010/main" val="206885268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Infection">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4000" y="2877962"/>
            <a:ext cx="8853082" cy="2128214"/>
          </a:xfrm>
          <a:prstGeom prst="rect">
            <a:avLst/>
          </a:prstGeom>
        </p:spPr>
      </p:pic>
      <p:sp>
        <p:nvSpPr>
          <p:cNvPr id="13"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11" name="Picture 10" descr="AZ_RGB_H_POS.jp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sp>
        <p:nvSpPr>
          <p:cNvPr id="9"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6"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7"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8"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extLst>
      <p:ext uri="{BB962C8B-B14F-4D97-AF65-F5344CB8AC3E}">
        <p14:creationId xmlns:p14="http://schemas.microsoft.com/office/powerpoint/2010/main" val="130979059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Genomics">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4000" y="2877962"/>
            <a:ext cx="8856000" cy="2113995"/>
          </a:xfrm>
          <a:prstGeom prst="rect">
            <a:avLst/>
          </a:prstGeom>
        </p:spPr>
      </p:pic>
      <p:sp>
        <p:nvSpPr>
          <p:cNvPr id="13"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11" name="Picture 10" descr="AZ_RGB_H_POS.jp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sp>
        <p:nvSpPr>
          <p:cNvPr id="9"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6"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7"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8"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CVRM_TA">
    <p:spTree>
      <p:nvGrpSpPr>
        <p:cNvPr id="1" name=""/>
        <p:cNvGrpSpPr/>
        <p:nvPr/>
      </p:nvGrpSpPr>
      <p:grpSpPr>
        <a:xfrm>
          <a:off x="0" y="0"/>
          <a:ext cx="0" cy="0"/>
          <a:chOff x="0" y="0"/>
          <a:chExt cx="0" cy="0"/>
        </a:xfrm>
      </p:grpSpPr>
      <p:pic>
        <p:nvPicPr>
          <p:cNvPr id="10" name="Picture Placeholder 17">
            <a:extLst>
              <a:ext uri="{FF2B5EF4-FFF2-40B4-BE49-F238E27FC236}">
                <a16:creationId xmlns:a16="http://schemas.microsoft.com/office/drawing/2014/main" id="{CA117B70-6B8D-4CE5-A512-9A88F050DE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44000" y="2878745"/>
            <a:ext cx="8853082" cy="2123399"/>
          </a:xfrm>
          <a:prstGeom prst="rect">
            <a:avLst/>
          </a:prstGeom>
        </p:spPr>
      </p:pic>
      <p:sp>
        <p:nvSpPr>
          <p:cNvPr id="13"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11" name="Picture 10" descr="AZ_RGB_H_POS.jp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sp>
        <p:nvSpPr>
          <p:cNvPr id="9"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6"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7"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8"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Renal_Cardio">
    <p:spTree>
      <p:nvGrpSpPr>
        <p:cNvPr id="1" name=""/>
        <p:cNvGrpSpPr/>
        <p:nvPr/>
      </p:nvGrpSpPr>
      <p:grpSpPr>
        <a:xfrm>
          <a:off x="0" y="0"/>
          <a:ext cx="0" cy="0"/>
          <a:chOff x="0" y="0"/>
          <a:chExt cx="0" cy="0"/>
        </a:xfrm>
      </p:grpSpPr>
      <p:pic>
        <p:nvPicPr>
          <p:cNvPr id="10" name="Picture Placeholder 17">
            <a:extLst>
              <a:ext uri="{FF2B5EF4-FFF2-40B4-BE49-F238E27FC236}">
                <a16:creationId xmlns:a16="http://schemas.microsoft.com/office/drawing/2014/main" id="{CA117B70-6B8D-4CE5-A512-9A88F050DE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65265" y="2878745"/>
            <a:ext cx="8853082" cy="2123399"/>
          </a:xfrm>
          <a:prstGeom prst="rect">
            <a:avLst/>
          </a:prstGeom>
        </p:spPr>
      </p:pic>
      <p:sp>
        <p:nvSpPr>
          <p:cNvPr id="13"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11" name="Picture 10" descr="AZ_RGB_H_POS.jp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sp>
        <p:nvSpPr>
          <p:cNvPr id="9"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6"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7"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8"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UK Scientist">
    <p:spTree>
      <p:nvGrpSpPr>
        <p:cNvPr id="1" name=""/>
        <p:cNvGrpSpPr/>
        <p:nvPr/>
      </p:nvGrpSpPr>
      <p:grpSpPr>
        <a:xfrm>
          <a:off x="0" y="0"/>
          <a:ext cx="0" cy="0"/>
          <a:chOff x="0" y="0"/>
          <a:chExt cx="0" cy="0"/>
        </a:xfrm>
      </p:grpSpPr>
      <p:sp>
        <p:nvSpPr>
          <p:cNvPr id="13"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11" name="Picture 10" descr="AZ_RGB_H_POS.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pic>
        <p:nvPicPr>
          <p:cNvPr id="10" name="Picture Placeholder 23" descr="AZ1388_screen.jpg"/>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144001" y="2875468"/>
            <a:ext cx="8855075" cy="2133000"/>
          </a:xfrm>
          <a:prstGeom prst="rect">
            <a:avLst/>
          </a:prstGeom>
        </p:spPr>
      </p:pic>
      <p:sp>
        <p:nvSpPr>
          <p:cNvPr id="16"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7"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8"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9"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extLst>
      <p:ext uri="{BB962C8B-B14F-4D97-AF65-F5344CB8AC3E}">
        <p14:creationId xmlns:p14="http://schemas.microsoft.com/office/powerpoint/2010/main" val="23874017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KD">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44463" y="2876550"/>
            <a:ext cx="8856000" cy="2125664"/>
          </a:xfrm>
          <a:prstGeom prst="rect">
            <a:avLst/>
          </a:prstGeom>
        </p:spPr>
      </p:pic>
      <p:sp>
        <p:nvSpPr>
          <p:cNvPr id="9"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23" name="Picture 22" descr="AZ_RGB_H_POS.jp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sp>
        <p:nvSpPr>
          <p:cNvPr id="10"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1"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2"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3"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Scientist Examining Placenta">
    <p:spTree>
      <p:nvGrpSpPr>
        <p:cNvPr id="1" name=""/>
        <p:cNvGrpSpPr/>
        <p:nvPr/>
      </p:nvGrpSpPr>
      <p:grpSpPr>
        <a:xfrm>
          <a:off x="0" y="0"/>
          <a:ext cx="0" cy="0"/>
          <a:chOff x="0" y="0"/>
          <a:chExt cx="0" cy="0"/>
        </a:xfrm>
      </p:grpSpPr>
      <p:sp>
        <p:nvSpPr>
          <p:cNvPr id="13"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11" name="Picture 10" descr="AZ_RGB_H_POS.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pic>
        <p:nvPicPr>
          <p:cNvPr id="9" name="Picture Placeholder 3" descr="AZ1428_screen.jpg"/>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144001" y="2875468"/>
            <a:ext cx="8855075" cy="2133000"/>
          </a:xfrm>
          <a:prstGeom prst="rect">
            <a:avLst/>
          </a:prstGeom>
        </p:spPr>
      </p:pic>
      <p:sp>
        <p:nvSpPr>
          <p:cNvPr id="16"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7"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8"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9"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extLst>
      <p:ext uri="{BB962C8B-B14F-4D97-AF65-F5344CB8AC3E}">
        <p14:creationId xmlns:p14="http://schemas.microsoft.com/office/powerpoint/2010/main" val="427594738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Cross-Section of Cells">
    <p:spTree>
      <p:nvGrpSpPr>
        <p:cNvPr id="1" name=""/>
        <p:cNvGrpSpPr/>
        <p:nvPr/>
      </p:nvGrpSpPr>
      <p:grpSpPr>
        <a:xfrm>
          <a:off x="0" y="0"/>
          <a:ext cx="0" cy="0"/>
          <a:chOff x="0" y="0"/>
          <a:chExt cx="0" cy="0"/>
        </a:xfrm>
      </p:grpSpPr>
      <p:sp>
        <p:nvSpPr>
          <p:cNvPr id="13"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11" name="Picture 10" descr="AZ_RGB_H_POS.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pic>
        <p:nvPicPr>
          <p:cNvPr id="9" name="Picture Placeholder 7" descr="AZ1466_screen.jpg"/>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144001" y="2875468"/>
            <a:ext cx="8855075" cy="2133000"/>
          </a:xfrm>
          <a:prstGeom prst="rect">
            <a:avLst/>
          </a:prstGeom>
        </p:spPr>
      </p:pic>
      <p:sp>
        <p:nvSpPr>
          <p:cNvPr id="16"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7"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8"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9"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extLst>
      <p:ext uri="{BB962C8B-B14F-4D97-AF65-F5344CB8AC3E}">
        <p14:creationId xmlns:p14="http://schemas.microsoft.com/office/powerpoint/2010/main" val="252811545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Slide Title Only">
    <p:spTree>
      <p:nvGrpSpPr>
        <p:cNvPr id="1" name=""/>
        <p:cNvGrpSpPr/>
        <p:nvPr/>
      </p:nvGrpSpPr>
      <p:grpSpPr>
        <a:xfrm>
          <a:off x="0" y="0"/>
          <a:ext cx="0" cy="0"/>
          <a:chOff x="0" y="0"/>
          <a:chExt cx="0" cy="0"/>
        </a:xfrm>
      </p:grpSpPr>
      <p:pic>
        <p:nvPicPr>
          <p:cNvPr id="11" name="Picture 10" descr="AZ_RGB_H_POS.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sp>
        <p:nvSpPr>
          <p:cNvPr id="8"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sp>
        <p:nvSpPr>
          <p:cNvPr id="9" name="Text Placeholder 29"/>
          <p:cNvSpPr>
            <a:spLocks noGrp="1"/>
          </p:cNvSpPr>
          <p:nvPr>
            <p:ph type="body" sz="quarter" idx="11" hasCustomPrompt="1"/>
          </p:nvPr>
        </p:nvSpPr>
        <p:spPr>
          <a:xfrm>
            <a:off x="215999" y="44590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3" name="Text Placeholder 29"/>
          <p:cNvSpPr>
            <a:spLocks noGrp="1"/>
          </p:cNvSpPr>
          <p:nvPr>
            <p:ph type="body" sz="quarter" idx="12" hasCustomPrompt="1"/>
          </p:nvPr>
        </p:nvSpPr>
        <p:spPr>
          <a:xfrm>
            <a:off x="215999" y="46653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6" name="Text Placeholder 29"/>
          <p:cNvSpPr>
            <a:spLocks noGrp="1"/>
          </p:cNvSpPr>
          <p:nvPr>
            <p:ph type="body" sz="quarter" idx="15" hasCustomPrompt="1"/>
          </p:nvPr>
        </p:nvSpPr>
        <p:spPr>
          <a:xfrm>
            <a:off x="7128000" y="44590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7" name="Text Placeholder 29"/>
          <p:cNvSpPr>
            <a:spLocks noGrp="1"/>
          </p:cNvSpPr>
          <p:nvPr>
            <p:ph type="body" sz="quarter" idx="13" hasCustomPrompt="1"/>
          </p:nvPr>
        </p:nvSpPr>
        <p:spPr>
          <a:xfrm>
            <a:off x="7128000" y="46653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extLst>
      <p:ext uri="{BB962C8B-B14F-4D97-AF65-F5344CB8AC3E}">
        <p14:creationId xmlns:p14="http://schemas.microsoft.com/office/powerpoint/2010/main" val="62536306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RIA Teze">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44001" y="2876551"/>
            <a:ext cx="8834071" cy="2120400"/>
          </a:xfrm>
          <a:prstGeom prst="rect">
            <a:avLst/>
          </a:prstGeom>
        </p:spPr>
      </p:pic>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CKD">
    <p:spTree>
      <p:nvGrpSpPr>
        <p:cNvPr id="1" name=""/>
        <p:cNvGrpSpPr/>
        <p:nvPr/>
      </p:nvGrpSpPr>
      <p:grpSpPr>
        <a:xfrm>
          <a:off x="0" y="0"/>
          <a:ext cx="0" cy="0"/>
          <a:chOff x="0" y="0"/>
          <a:chExt cx="0" cy="0"/>
        </a:xfrm>
      </p:grpSpPr>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44463" y="2876550"/>
            <a:ext cx="8856000" cy="2125664"/>
          </a:xfrm>
          <a:prstGeom prst="rect">
            <a:avLst/>
          </a:prstGeom>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RIA">
    <p:spTree>
      <p:nvGrpSpPr>
        <p:cNvPr id="1" name=""/>
        <p:cNvGrpSpPr/>
        <p:nvPr/>
      </p:nvGrpSpPr>
      <p:grpSpPr>
        <a:xfrm>
          <a:off x="0" y="0"/>
          <a:ext cx="0" cy="0"/>
          <a:chOff x="0" y="0"/>
          <a:chExt cx="0" cy="0"/>
        </a:xfrm>
      </p:grpSpPr>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pic>
        <p:nvPicPr>
          <p:cNvPr id="7" name="Picture 6" descr="Eosinophil_NK_Cell_10K_screen.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4463" y="2876550"/>
            <a:ext cx="8856000" cy="2125664"/>
          </a:xfrm>
          <a:prstGeom prst="rect">
            <a:avLst/>
          </a:prstGeom>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Oncology">
    <p:spTree>
      <p:nvGrpSpPr>
        <p:cNvPr id="1" name=""/>
        <p:cNvGrpSpPr/>
        <p:nvPr/>
      </p:nvGrpSpPr>
      <p:grpSpPr>
        <a:xfrm>
          <a:off x="0" y="0"/>
          <a:ext cx="0" cy="0"/>
          <a:chOff x="0" y="0"/>
          <a:chExt cx="0" cy="0"/>
        </a:xfrm>
      </p:grpSpPr>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pic>
        <p:nvPicPr>
          <p:cNvPr id="5" name="Picture 4" descr="page_04_AST109_TCell_Cancer_Cell_Lipid_Layer_10K_01_screen.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4463" y="2876550"/>
            <a:ext cx="8856000" cy="2125664"/>
          </a:xfrm>
          <a:prstGeom prst="rect">
            <a:avLst/>
          </a:prstGeom>
        </p:spPr>
      </p:pic>
    </p:spTree>
    <p:extLst>
      <p:ext uri="{BB962C8B-B14F-4D97-AF65-F5344CB8AC3E}">
        <p14:creationId xmlns:p14="http://schemas.microsoft.com/office/powerpoint/2010/main" val="335005937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CVMD">
    <p:spTree>
      <p:nvGrpSpPr>
        <p:cNvPr id="1" name=""/>
        <p:cNvGrpSpPr/>
        <p:nvPr/>
      </p:nvGrpSpPr>
      <p:grpSpPr>
        <a:xfrm>
          <a:off x="0" y="0"/>
          <a:ext cx="0" cy="0"/>
          <a:chOff x="0" y="0"/>
          <a:chExt cx="0" cy="0"/>
        </a:xfrm>
      </p:grpSpPr>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pic>
        <p:nvPicPr>
          <p:cNvPr id="6" name="Picture 5" descr="CR_Science image_f1_screen.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2821" y="2876550"/>
            <a:ext cx="8850368" cy="2125664"/>
          </a:xfrm>
          <a:prstGeom prst="rect">
            <a:avLst/>
          </a:prstGeom>
        </p:spPr>
      </p:pic>
    </p:spTree>
    <p:extLst>
      <p:ext uri="{BB962C8B-B14F-4D97-AF65-F5344CB8AC3E}">
        <p14:creationId xmlns:p14="http://schemas.microsoft.com/office/powerpoint/2010/main" val="197742533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ctDNA">
    <p:spTree>
      <p:nvGrpSpPr>
        <p:cNvPr id="1" name=""/>
        <p:cNvGrpSpPr/>
        <p:nvPr/>
      </p:nvGrpSpPr>
      <p:grpSpPr>
        <a:xfrm>
          <a:off x="0" y="0"/>
          <a:ext cx="0" cy="0"/>
          <a:chOff x="0" y="0"/>
          <a:chExt cx="0" cy="0"/>
        </a:xfrm>
      </p:grpSpPr>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pic>
        <p:nvPicPr>
          <p:cNvPr id="5" name="Picture 4" descr="DNA_Inside_Blood_Vessel_10K_AD_screen.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6957" y="2876550"/>
            <a:ext cx="8856000" cy="2125664"/>
          </a:xfrm>
          <a:prstGeom prst="rect">
            <a:avLst/>
          </a:prstGeom>
        </p:spPr>
      </p:pic>
    </p:spTree>
    <p:extLst>
      <p:ext uri="{BB962C8B-B14F-4D97-AF65-F5344CB8AC3E}">
        <p14:creationId xmlns:p14="http://schemas.microsoft.com/office/powerpoint/2010/main" val="387350275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Diabetes">
    <p:spTree>
      <p:nvGrpSpPr>
        <p:cNvPr id="1" name=""/>
        <p:cNvGrpSpPr/>
        <p:nvPr/>
      </p:nvGrpSpPr>
      <p:grpSpPr>
        <a:xfrm>
          <a:off x="0" y="0"/>
          <a:ext cx="0" cy="0"/>
          <a:chOff x="0" y="0"/>
          <a:chExt cx="0" cy="0"/>
        </a:xfrm>
      </p:grpSpPr>
      <p:sp>
        <p:nvSpPr>
          <p:cNvPr id="5"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pic>
        <p:nvPicPr>
          <p:cNvPr id="4" name="Picture 3" descr="Diabetes.jp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46050" y="2876550"/>
            <a:ext cx="8856000" cy="2127250"/>
          </a:xfrm>
          <a:prstGeom prst="rect">
            <a:avLst/>
          </a:prstGeom>
        </p:spPr>
      </p:pic>
    </p:spTree>
    <p:extLst>
      <p:ext uri="{BB962C8B-B14F-4D97-AF65-F5344CB8AC3E}">
        <p14:creationId xmlns:p14="http://schemas.microsoft.com/office/powerpoint/2010/main" val="21501673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RIA">
    <p:spTree>
      <p:nvGrpSpPr>
        <p:cNvPr id="1" name=""/>
        <p:cNvGrpSpPr/>
        <p:nvPr/>
      </p:nvGrpSpPr>
      <p:grpSpPr>
        <a:xfrm>
          <a:off x="0" y="0"/>
          <a:ext cx="0" cy="0"/>
          <a:chOff x="0" y="0"/>
          <a:chExt cx="0" cy="0"/>
        </a:xfrm>
      </p:grpSpPr>
      <p:sp>
        <p:nvSpPr>
          <p:cNvPr id="9"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23" name="Picture 22" descr="AZ_RGB_H_POS.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pic>
        <p:nvPicPr>
          <p:cNvPr id="2" name="Picture 1" descr="Eosinophil_NK_Cell_10K_screen.jpg"/>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144463" y="2876550"/>
            <a:ext cx="8856000" cy="2125664"/>
          </a:xfrm>
          <a:prstGeom prst="rect">
            <a:avLst/>
          </a:prstGeom>
        </p:spPr>
      </p:pic>
      <p:sp>
        <p:nvSpPr>
          <p:cNvPr id="10"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1"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2"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3"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RIA TLR9">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7AA4108-BF7C-8B47-A181-1F6A7DDCC8F5}"/>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144000" y="2893812"/>
            <a:ext cx="8856000" cy="2125663"/>
          </a:xfrm>
          <a:prstGeom prst="rect">
            <a:avLst/>
          </a:prstGeom>
        </p:spPr>
      </p:pic>
      <p:sp>
        <p:nvSpPr>
          <p:cNvPr id="5"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spTree>
    <p:extLst>
      <p:ext uri="{BB962C8B-B14F-4D97-AF65-F5344CB8AC3E}">
        <p14:creationId xmlns:p14="http://schemas.microsoft.com/office/powerpoint/2010/main" val="203477710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Discovery Sciences">
    <p:spTree>
      <p:nvGrpSpPr>
        <p:cNvPr id="1" name=""/>
        <p:cNvGrpSpPr/>
        <p:nvPr/>
      </p:nvGrpSpPr>
      <p:grpSpPr>
        <a:xfrm>
          <a:off x="0" y="0"/>
          <a:ext cx="0" cy="0"/>
          <a:chOff x="0" y="0"/>
          <a:chExt cx="0" cy="0"/>
        </a:xfrm>
      </p:grpSpPr>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pic>
        <p:nvPicPr>
          <p:cNvPr id="6" name="Picture 5" descr="CRISPR_technology_for_genome_editing_screen.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6957" y="2876550"/>
            <a:ext cx="8856000" cy="2125664"/>
          </a:xfrm>
          <a:prstGeom prst="rect">
            <a:avLst/>
          </a:prstGeom>
        </p:spPr>
      </p:pic>
    </p:spTree>
    <p:extLst>
      <p:ext uri="{BB962C8B-B14F-4D97-AF65-F5344CB8AC3E}">
        <p14:creationId xmlns:p14="http://schemas.microsoft.com/office/powerpoint/2010/main" val="177054243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Discovery Sciences_2">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44000" y="2877962"/>
            <a:ext cx="8853082" cy="2113994"/>
          </a:xfrm>
          <a:prstGeom prst="rect">
            <a:avLst/>
          </a:prstGeom>
        </p:spPr>
      </p:pic>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spTree>
    <p:extLst>
      <p:ext uri="{BB962C8B-B14F-4D97-AF65-F5344CB8AC3E}">
        <p14:creationId xmlns:p14="http://schemas.microsoft.com/office/powerpoint/2010/main" val="104868290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Pharma_Science">
    <p:spTree>
      <p:nvGrpSpPr>
        <p:cNvPr id="1" name=""/>
        <p:cNvGrpSpPr/>
        <p:nvPr/>
      </p:nvGrpSpPr>
      <p:grpSpPr>
        <a:xfrm>
          <a:off x="0" y="0"/>
          <a:ext cx="0" cy="0"/>
          <a:chOff x="0" y="0"/>
          <a:chExt cx="0" cy="0"/>
        </a:xfrm>
      </p:grpSpPr>
      <p:pic>
        <p:nvPicPr>
          <p:cNvPr id="6" name="Picture 5" descr="A picture containing cake, indoor&#10;&#10;Description automatically generated">
            <a:extLst>
              <a:ext uri="{FF2B5EF4-FFF2-40B4-BE49-F238E27FC236}">
                <a16:creationId xmlns:a16="http://schemas.microsoft.com/office/drawing/2014/main" id="{C8911739-E2AF-3840-809D-CECCF95205E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44000" y="2877963"/>
            <a:ext cx="8853081" cy="2113994"/>
          </a:xfrm>
          <a:prstGeom prst="rect">
            <a:avLst/>
          </a:prstGeom>
        </p:spPr>
      </p:pic>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spTree>
    <p:extLst>
      <p:ext uri="{BB962C8B-B14F-4D97-AF65-F5344CB8AC3E}">
        <p14:creationId xmlns:p14="http://schemas.microsoft.com/office/powerpoint/2010/main" val="311791554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Pharma_Science_2">
    <p:spTree>
      <p:nvGrpSpPr>
        <p:cNvPr id="1" name=""/>
        <p:cNvGrpSpPr/>
        <p:nvPr/>
      </p:nvGrpSpPr>
      <p:grpSpPr>
        <a:xfrm>
          <a:off x="0" y="0"/>
          <a:ext cx="0" cy="0"/>
          <a:chOff x="0" y="0"/>
          <a:chExt cx="0" cy="0"/>
        </a:xfrm>
      </p:grpSpPr>
      <p:pic>
        <p:nvPicPr>
          <p:cNvPr id="7" name="Picture 6" descr="A picture containing cake, tree, indoor&#10;&#10;Description automatically generated">
            <a:extLst>
              <a:ext uri="{FF2B5EF4-FFF2-40B4-BE49-F238E27FC236}">
                <a16:creationId xmlns:a16="http://schemas.microsoft.com/office/drawing/2014/main" id="{A17D1182-E2FB-D045-B7C7-36522F049EB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44681" y="2877964"/>
            <a:ext cx="8852400" cy="2113994"/>
          </a:xfrm>
          <a:prstGeom prst="rect">
            <a:avLst/>
          </a:prstGeom>
        </p:spPr>
      </p:pic>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spTree>
    <p:extLst>
      <p:ext uri="{BB962C8B-B14F-4D97-AF65-F5344CB8AC3E}">
        <p14:creationId xmlns:p14="http://schemas.microsoft.com/office/powerpoint/2010/main" val="53121377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Pharma_Science_3">
    <p:spTree>
      <p:nvGrpSpPr>
        <p:cNvPr id="1" name=""/>
        <p:cNvGrpSpPr/>
        <p:nvPr/>
      </p:nvGrpSpPr>
      <p:grpSpPr>
        <a:xfrm>
          <a:off x="0" y="0"/>
          <a:ext cx="0" cy="0"/>
          <a:chOff x="0" y="0"/>
          <a:chExt cx="0" cy="0"/>
        </a:xfrm>
      </p:grpSpPr>
      <p:pic>
        <p:nvPicPr>
          <p:cNvPr id="5" name="Picture 4" descr="A picture containing cake, tree, reef, indoor&#10;&#10;Description automatically generated">
            <a:extLst>
              <a:ext uri="{FF2B5EF4-FFF2-40B4-BE49-F238E27FC236}">
                <a16:creationId xmlns:a16="http://schemas.microsoft.com/office/drawing/2014/main" id="{D76CA433-D431-E044-8CA9-F947822F2520}"/>
              </a:ext>
            </a:extLst>
          </p:cNvPr>
          <p:cNvPicPr>
            <a:picLocks noChangeAspect="1"/>
          </p:cNvPicPr>
          <p:nvPr userDrawn="1"/>
        </p:nvPicPr>
        <p:blipFill rotWithShape="1">
          <a:blip r:embed="rId2"/>
          <a:srcRect t="28772" b="28772"/>
          <a:stretch/>
        </p:blipFill>
        <p:spPr>
          <a:xfrm>
            <a:off x="144000" y="2877964"/>
            <a:ext cx="8852400" cy="2113994"/>
          </a:xfrm>
          <a:prstGeom prst="rect">
            <a:avLst/>
          </a:prstGeom>
        </p:spPr>
      </p:pic>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spTree>
    <p:extLst>
      <p:ext uri="{BB962C8B-B14F-4D97-AF65-F5344CB8AC3E}">
        <p14:creationId xmlns:p14="http://schemas.microsoft.com/office/powerpoint/2010/main" val="128831199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Neuro">
    <p:spTree>
      <p:nvGrpSpPr>
        <p:cNvPr id="1" name=""/>
        <p:cNvGrpSpPr/>
        <p:nvPr/>
      </p:nvGrpSpPr>
      <p:grpSpPr>
        <a:xfrm>
          <a:off x="0" y="0"/>
          <a:ext cx="0" cy="0"/>
          <a:chOff x="0" y="0"/>
          <a:chExt cx="0" cy="0"/>
        </a:xfrm>
      </p:grpSpPr>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pic>
        <p:nvPicPr>
          <p:cNvPr id="6" name="Picture Placeholder 13" descr="AZ1383_screen rotate.jpg"/>
          <p:cNvPicPr>
            <a:picLocks noChangeAspect="1"/>
          </p:cNvPicPr>
          <p:nvPr userDrawn="1"/>
        </p:nvPicPr>
        <p:blipFill>
          <a:blip r:embed="rId2" cstate="print">
            <a:extLst>
              <a:ext uri="{28A0092B-C50C-407E-A947-70E740481C1C}">
                <a14:useLocalDpi xmlns:a14="http://schemas.microsoft.com/office/drawing/2010/main"/>
              </a:ext>
            </a:extLst>
          </a:blip>
          <a:srcRect/>
          <a:stretch>
            <a:fillRect/>
          </a:stretch>
        </p:blipFill>
        <p:spPr>
          <a:xfrm>
            <a:off x="144001" y="2875468"/>
            <a:ext cx="8855075" cy="2133000"/>
          </a:xfrm>
          <a:prstGeom prst="rect">
            <a:avLst/>
          </a:prstGeom>
        </p:spPr>
      </p:pic>
    </p:spTree>
    <p:extLst>
      <p:ext uri="{BB962C8B-B14F-4D97-AF65-F5344CB8AC3E}">
        <p14:creationId xmlns:p14="http://schemas.microsoft.com/office/powerpoint/2010/main" val="185716653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Infection">
    <p:spTree>
      <p:nvGrpSpPr>
        <p:cNvPr id="1" name=""/>
        <p:cNvGrpSpPr/>
        <p:nvPr/>
      </p:nvGrpSpPr>
      <p:grpSpPr>
        <a:xfrm>
          <a:off x="0" y="0"/>
          <a:ext cx="0" cy="0"/>
          <a:chOff x="0" y="0"/>
          <a:chExt cx="0" cy="0"/>
        </a:xfrm>
      </p:grpSpPr>
      <p:sp>
        <p:nvSpPr>
          <p:cNvPr id="5"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pic>
        <p:nvPicPr>
          <p:cNvPr id="6" name="Picture 5"/>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4000" y="2877962"/>
            <a:ext cx="8853082" cy="2128214"/>
          </a:xfrm>
          <a:prstGeom prst="rect">
            <a:avLst/>
          </a:prstGeom>
        </p:spPr>
      </p:pic>
    </p:spTree>
    <p:extLst>
      <p:ext uri="{BB962C8B-B14F-4D97-AF65-F5344CB8AC3E}">
        <p14:creationId xmlns:p14="http://schemas.microsoft.com/office/powerpoint/2010/main" val="365267983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Genomics">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2875" y="2889534"/>
            <a:ext cx="8856000" cy="2113995"/>
          </a:xfrm>
          <a:prstGeom prst="rect">
            <a:avLst/>
          </a:prstGeom>
        </p:spPr>
      </p:pic>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CVRM_TA">
    <p:spTree>
      <p:nvGrpSpPr>
        <p:cNvPr id="1" name=""/>
        <p:cNvGrpSpPr/>
        <p:nvPr/>
      </p:nvGrpSpPr>
      <p:grpSpPr>
        <a:xfrm>
          <a:off x="0" y="0"/>
          <a:ext cx="0" cy="0"/>
          <a:chOff x="0" y="0"/>
          <a:chExt cx="0" cy="0"/>
        </a:xfrm>
      </p:grpSpPr>
      <p:pic>
        <p:nvPicPr>
          <p:cNvPr id="6" name="Picture Placeholder 17">
            <a:extLst>
              <a:ext uri="{FF2B5EF4-FFF2-40B4-BE49-F238E27FC236}">
                <a16:creationId xmlns:a16="http://schemas.microsoft.com/office/drawing/2014/main" id="{CA117B70-6B8D-4CE5-A512-9A88F050DE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44000" y="2867773"/>
            <a:ext cx="8853082" cy="2123399"/>
          </a:xfrm>
          <a:prstGeom prst="rect">
            <a:avLst/>
          </a:prstGeom>
        </p:spPr>
      </p:pic>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Oncology">
    <p:spTree>
      <p:nvGrpSpPr>
        <p:cNvPr id="1" name=""/>
        <p:cNvGrpSpPr/>
        <p:nvPr/>
      </p:nvGrpSpPr>
      <p:grpSpPr>
        <a:xfrm>
          <a:off x="0" y="0"/>
          <a:ext cx="0" cy="0"/>
          <a:chOff x="0" y="0"/>
          <a:chExt cx="0" cy="0"/>
        </a:xfrm>
      </p:grpSpPr>
      <p:sp>
        <p:nvSpPr>
          <p:cNvPr id="9"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23" name="Picture 22" descr="AZ_RGB_H_POS.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pic>
        <p:nvPicPr>
          <p:cNvPr id="3" name="Picture 2" descr="page_04_AST109_TCell_Cancer_Cell_Lipid_Layer_10K_01_screen.jpg"/>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144463" y="2876550"/>
            <a:ext cx="8856000" cy="2125664"/>
          </a:xfrm>
          <a:prstGeom prst="rect">
            <a:avLst/>
          </a:prstGeom>
        </p:spPr>
      </p:pic>
      <p:sp>
        <p:nvSpPr>
          <p:cNvPr id="10"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1"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2"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3"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extLst>
      <p:ext uri="{BB962C8B-B14F-4D97-AF65-F5344CB8AC3E}">
        <p14:creationId xmlns:p14="http://schemas.microsoft.com/office/powerpoint/2010/main" val="129778619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Renal_Cardio">
    <p:spTree>
      <p:nvGrpSpPr>
        <p:cNvPr id="1" name=""/>
        <p:cNvGrpSpPr/>
        <p:nvPr/>
      </p:nvGrpSpPr>
      <p:grpSpPr>
        <a:xfrm>
          <a:off x="0" y="0"/>
          <a:ext cx="0" cy="0"/>
          <a:chOff x="0" y="0"/>
          <a:chExt cx="0" cy="0"/>
        </a:xfrm>
      </p:grpSpPr>
      <p:pic>
        <p:nvPicPr>
          <p:cNvPr id="5" name="Picture Placeholder 17">
            <a:extLst>
              <a:ext uri="{FF2B5EF4-FFF2-40B4-BE49-F238E27FC236}">
                <a16:creationId xmlns:a16="http://schemas.microsoft.com/office/drawing/2014/main" id="{CA117B70-6B8D-4CE5-A512-9A88F050DE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44000" y="2888490"/>
            <a:ext cx="8853082" cy="2123399"/>
          </a:xfrm>
          <a:prstGeom prst="rect">
            <a:avLst/>
          </a:prstGeom>
        </p:spPr>
      </p:pic>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UK Scientist">
    <p:spTree>
      <p:nvGrpSpPr>
        <p:cNvPr id="1" name=""/>
        <p:cNvGrpSpPr/>
        <p:nvPr/>
      </p:nvGrpSpPr>
      <p:grpSpPr>
        <a:xfrm>
          <a:off x="0" y="0"/>
          <a:ext cx="0" cy="0"/>
          <a:chOff x="0" y="0"/>
          <a:chExt cx="0" cy="0"/>
        </a:xfrm>
      </p:grpSpPr>
      <p:sp>
        <p:nvSpPr>
          <p:cNvPr id="5"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pic>
        <p:nvPicPr>
          <p:cNvPr id="4" name="Picture Placeholder 23" descr="AZ1388_screen.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4001" y="2875468"/>
            <a:ext cx="8855075" cy="2133000"/>
          </a:xfrm>
          <a:prstGeom prst="rect">
            <a:avLst/>
          </a:prstGeom>
        </p:spPr>
      </p:pic>
    </p:spTree>
    <p:extLst>
      <p:ext uri="{BB962C8B-B14F-4D97-AF65-F5344CB8AC3E}">
        <p14:creationId xmlns:p14="http://schemas.microsoft.com/office/powerpoint/2010/main" val="143436437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Scientist Examining Placenta">
    <p:spTree>
      <p:nvGrpSpPr>
        <p:cNvPr id="1" name=""/>
        <p:cNvGrpSpPr/>
        <p:nvPr/>
      </p:nvGrpSpPr>
      <p:grpSpPr>
        <a:xfrm>
          <a:off x="0" y="0"/>
          <a:ext cx="0" cy="0"/>
          <a:chOff x="0" y="0"/>
          <a:chExt cx="0" cy="0"/>
        </a:xfrm>
      </p:grpSpPr>
      <p:sp>
        <p:nvSpPr>
          <p:cNvPr id="5"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pic>
        <p:nvPicPr>
          <p:cNvPr id="6" name="Picture Placeholder 3" descr="AZ1428_screen.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4001" y="2875468"/>
            <a:ext cx="8855075" cy="2133000"/>
          </a:xfrm>
          <a:prstGeom prst="rect">
            <a:avLst/>
          </a:prstGeom>
        </p:spPr>
      </p:pic>
    </p:spTree>
    <p:extLst>
      <p:ext uri="{BB962C8B-B14F-4D97-AF65-F5344CB8AC3E}">
        <p14:creationId xmlns:p14="http://schemas.microsoft.com/office/powerpoint/2010/main" val="329924021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Cross-Section of Cells">
    <p:spTree>
      <p:nvGrpSpPr>
        <p:cNvPr id="1" name=""/>
        <p:cNvGrpSpPr/>
        <p:nvPr/>
      </p:nvGrpSpPr>
      <p:grpSpPr>
        <a:xfrm>
          <a:off x="0" y="0"/>
          <a:ext cx="0" cy="0"/>
          <a:chOff x="0" y="0"/>
          <a:chExt cx="0" cy="0"/>
        </a:xfrm>
      </p:grpSpPr>
      <p:sp>
        <p:nvSpPr>
          <p:cNvPr id="5"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pic>
        <p:nvPicPr>
          <p:cNvPr id="6" name="Picture Placeholder 7" descr="AZ1466_screen.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4001" y="2875468"/>
            <a:ext cx="8855075" cy="2133000"/>
          </a:xfrm>
          <a:prstGeom prst="rect">
            <a:avLst/>
          </a:prstGeom>
        </p:spPr>
      </p:pic>
    </p:spTree>
    <p:extLst>
      <p:ext uri="{BB962C8B-B14F-4D97-AF65-F5344CB8AC3E}">
        <p14:creationId xmlns:p14="http://schemas.microsoft.com/office/powerpoint/2010/main" val="18200751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Scientist in Lab 1">
    <p:spTree>
      <p:nvGrpSpPr>
        <p:cNvPr id="1" name=""/>
        <p:cNvGrpSpPr/>
        <p:nvPr/>
      </p:nvGrpSpPr>
      <p:grpSpPr>
        <a:xfrm>
          <a:off x="0" y="0"/>
          <a:ext cx="0" cy="0"/>
          <a:chOff x="0" y="0"/>
          <a:chExt cx="0" cy="0"/>
        </a:xfrm>
      </p:grpSpPr>
      <p:pic>
        <p:nvPicPr>
          <p:cNvPr id="5" name="Picture Placeholder 13" descr="AZ1486_screen.jp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44001" y="2875468"/>
            <a:ext cx="8855075" cy="2133000"/>
          </a:xfrm>
          <a:prstGeom prst="rect">
            <a:avLst/>
          </a:prstGeom>
        </p:spPr>
      </p:pic>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spTree>
    <p:extLst>
      <p:ext uri="{BB962C8B-B14F-4D97-AF65-F5344CB8AC3E}">
        <p14:creationId xmlns:p14="http://schemas.microsoft.com/office/powerpoint/2010/main" val="213878595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Scientist in Lab 2">
    <p:spTree>
      <p:nvGrpSpPr>
        <p:cNvPr id="1" name=""/>
        <p:cNvGrpSpPr/>
        <p:nvPr/>
      </p:nvGrpSpPr>
      <p:grpSpPr>
        <a:xfrm>
          <a:off x="0" y="0"/>
          <a:ext cx="0" cy="0"/>
          <a:chOff x="0" y="0"/>
          <a:chExt cx="0" cy="0"/>
        </a:xfrm>
      </p:grpSpPr>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pic>
        <p:nvPicPr>
          <p:cNvPr id="6" name="Picture 5" descr="Deepal_P_Shot_2-024_Ret_screen.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8544" y="2876550"/>
            <a:ext cx="8856000" cy="2133600"/>
          </a:xfrm>
          <a:prstGeom prst="rect">
            <a:avLst/>
          </a:prstGeom>
        </p:spPr>
      </p:pic>
    </p:spTree>
    <p:extLst>
      <p:ext uri="{BB962C8B-B14F-4D97-AF65-F5344CB8AC3E}">
        <p14:creationId xmlns:p14="http://schemas.microsoft.com/office/powerpoint/2010/main" val="333175240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Scientist in Lab 3">
    <p:spTree>
      <p:nvGrpSpPr>
        <p:cNvPr id="1" name=""/>
        <p:cNvGrpSpPr/>
        <p:nvPr/>
      </p:nvGrpSpPr>
      <p:grpSpPr>
        <a:xfrm>
          <a:off x="0" y="0"/>
          <a:ext cx="0" cy="0"/>
          <a:chOff x="0" y="0"/>
          <a:chExt cx="0" cy="0"/>
        </a:xfrm>
      </p:grpSpPr>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pic>
        <p:nvPicPr>
          <p:cNvPr id="5" name="Picture 4" descr="Drew_M-057_Ret_screen.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4463" y="2876551"/>
            <a:ext cx="8856662" cy="2133600"/>
          </a:xfrm>
          <a:prstGeom prst="rect">
            <a:avLst/>
          </a:prstGeom>
        </p:spPr>
      </p:pic>
    </p:spTree>
    <p:extLst>
      <p:ext uri="{BB962C8B-B14F-4D97-AF65-F5344CB8AC3E}">
        <p14:creationId xmlns:p14="http://schemas.microsoft.com/office/powerpoint/2010/main" val="252431037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Equipment 1">
    <p:spTree>
      <p:nvGrpSpPr>
        <p:cNvPr id="1" name=""/>
        <p:cNvGrpSpPr/>
        <p:nvPr/>
      </p:nvGrpSpPr>
      <p:grpSpPr>
        <a:xfrm>
          <a:off x="0" y="0"/>
          <a:ext cx="0" cy="0"/>
          <a:chOff x="0" y="0"/>
          <a:chExt cx="0" cy="0"/>
        </a:xfrm>
      </p:grpSpPr>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pic>
        <p:nvPicPr>
          <p:cNvPr id="6" name="Picture 5" descr="Shot_1-060_Ret_screen.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4463" y="2876549"/>
            <a:ext cx="8856000" cy="2133601"/>
          </a:xfrm>
          <a:prstGeom prst="rect">
            <a:avLst/>
          </a:prstGeom>
        </p:spPr>
      </p:pic>
    </p:spTree>
    <p:extLst>
      <p:ext uri="{BB962C8B-B14F-4D97-AF65-F5344CB8AC3E}">
        <p14:creationId xmlns:p14="http://schemas.microsoft.com/office/powerpoint/2010/main" val="58101693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Equipment 2">
    <p:spTree>
      <p:nvGrpSpPr>
        <p:cNvPr id="1" name=""/>
        <p:cNvGrpSpPr/>
        <p:nvPr/>
      </p:nvGrpSpPr>
      <p:grpSpPr>
        <a:xfrm>
          <a:off x="0" y="0"/>
          <a:ext cx="0" cy="0"/>
          <a:chOff x="0" y="0"/>
          <a:chExt cx="0" cy="0"/>
        </a:xfrm>
      </p:grpSpPr>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pic>
        <p:nvPicPr>
          <p:cNvPr id="5" name="Picture 4" descr="Shot_3-037_Ret_screen.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4463" y="2876550"/>
            <a:ext cx="8856662" cy="2133600"/>
          </a:xfrm>
          <a:prstGeom prst="rect">
            <a:avLst/>
          </a:prstGeom>
        </p:spPr>
      </p:pic>
    </p:spTree>
    <p:extLst>
      <p:ext uri="{BB962C8B-B14F-4D97-AF65-F5344CB8AC3E}">
        <p14:creationId xmlns:p14="http://schemas.microsoft.com/office/powerpoint/2010/main" val="282272543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Patient 1">
    <p:spTree>
      <p:nvGrpSpPr>
        <p:cNvPr id="1" name=""/>
        <p:cNvGrpSpPr/>
        <p:nvPr/>
      </p:nvGrpSpPr>
      <p:grpSpPr>
        <a:xfrm>
          <a:off x="0" y="0"/>
          <a:ext cx="0" cy="0"/>
          <a:chOff x="0" y="0"/>
          <a:chExt cx="0" cy="0"/>
        </a:xfrm>
      </p:grpSpPr>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pic>
        <p:nvPicPr>
          <p:cNvPr id="2" name="Picture 1" descr="Meryl_G-154_Ret_screen.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3538" y="2876551"/>
            <a:ext cx="8856000" cy="2133600"/>
          </a:xfrm>
          <a:prstGeom prst="rect">
            <a:avLst/>
          </a:prstGeom>
        </p:spPr>
      </p:pic>
    </p:spTree>
    <p:extLst>
      <p:ext uri="{BB962C8B-B14F-4D97-AF65-F5344CB8AC3E}">
        <p14:creationId xmlns:p14="http://schemas.microsoft.com/office/powerpoint/2010/main" val="21452153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CVRM">
    <p:spTree>
      <p:nvGrpSpPr>
        <p:cNvPr id="1" name=""/>
        <p:cNvGrpSpPr/>
        <p:nvPr/>
      </p:nvGrpSpPr>
      <p:grpSpPr>
        <a:xfrm>
          <a:off x="0" y="0"/>
          <a:ext cx="0" cy="0"/>
          <a:chOff x="0" y="0"/>
          <a:chExt cx="0" cy="0"/>
        </a:xfrm>
      </p:grpSpPr>
      <p:sp>
        <p:nvSpPr>
          <p:cNvPr id="9"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23" name="Picture 22" descr="AZ_RGB_H_POS.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pic>
        <p:nvPicPr>
          <p:cNvPr id="2" name="Picture 1" descr="CR_Science image_f1_screen.jpg"/>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142821" y="2876550"/>
            <a:ext cx="8850368" cy="2125664"/>
          </a:xfrm>
          <a:prstGeom prst="rect">
            <a:avLst/>
          </a:prstGeom>
        </p:spPr>
      </p:pic>
      <p:sp>
        <p:nvSpPr>
          <p:cNvPr id="10"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1"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2"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3"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extLst>
      <p:ext uri="{BB962C8B-B14F-4D97-AF65-F5344CB8AC3E}">
        <p14:creationId xmlns:p14="http://schemas.microsoft.com/office/powerpoint/2010/main" val="3412498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Patient 2">
    <p:spTree>
      <p:nvGrpSpPr>
        <p:cNvPr id="1" name=""/>
        <p:cNvGrpSpPr/>
        <p:nvPr/>
      </p:nvGrpSpPr>
      <p:grpSpPr>
        <a:xfrm>
          <a:off x="0" y="0"/>
          <a:ext cx="0" cy="0"/>
          <a:chOff x="0" y="0"/>
          <a:chExt cx="0" cy="0"/>
        </a:xfrm>
      </p:grpSpPr>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pic>
        <p:nvPicPr>
          <p:cNvPr id="5" name="Picture 4" descr="Liam_S-137_Ret_EDIT_screen.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7638" y="2876549"/>
            <a:ext cx="8856000" cy="2133601"/>
          </a:xfrm>
          <a:prstGeom prst="rect">
            <a:avLst/>
          </a:prstGeom>
        </p:spPr>
      </p:pic>
    </p:spTree>
    <p:extLst>
      <p:ext uri="{BB962C8B-B14F-4D97-AF65-F5344CB8AC3E}">
        <p14:creationId xmlns:p14="http://schemas.microsoft.com/office/powerpoint/2010/main" val="315681060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Patient 3">
    <p:spTree>
      <p:nvGrpSpPr>
        <p:cNvPr id="1" name=""/>
        <p:cNvGrpSpPr/>
        <p:nvPr/>
      </p:nvGrpSpPr>
      <p:grpSpPr>
        <a:xfrm>
          <a:off x="0" y="0"/>
          <a:ext cx="0" cy="0"/>
          <a:chOff x="0" y="0"/>
          <a:chExt cx="0" cy="0"/>
        </a:xfrm>
      </p:grpSpPr>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pic>
        <p:nvPicPr>
          <p:cNvPr id="6" name="Picture 5" descr="Jasmine_A-141_Ret_EDIT_screen.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7638" y="2876549"/>
            <a:ext cx="8864600" cy="2133601"/>
          </a:xfrm>
          <a:prstGeom prst="rect">
            <a:avLst/>
          </a:prstGeom>
        </p:spPr>
      </p:pic>
    </p:spTree>
    <p:extLst>
      <p:ext uri="{BB962C8B-B14F-4D97-AF65-F5344CB8AC3E}">
        <p14:creationId xmlns:p14="http://schemas.microsoft.com/office/powerpoint/2010/main" val="293801675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Divider Slide Mulberry">
    <p:spTree>
      <p:nvGrpSpPr>
        <p:cNvPr id="1" name=""/>
        <p:cNvGrpSpPr/>
        <p:nvPr/>
      </p:nvGrpSpPr>
      <p:grpSpPr>
        <a:xfrm>
          <a:off x="0" y="0"/>
          <a:ext cx="0" cy="0"/>
          <a:chOff x="0" y="0"/>
          <a:chExt cx="0" cy="0"/>
        </a:xfrm>
      </p:grpSpPr>
      <p:sp>
        <p:nvSpPr>
          <p:cNvPr id="5" name="Rectangle 4"/>
          <p:cNvSpPr/>
          <p:nvPr userDrawn="1"/>
        </p:nvSpPr>
        <p:spPr>
          <a:xfrm>
            <a:off x="144000" y="144000"/>
            <a:ext cx="8856000" cy="4860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effectLst/>
            </a:endParaRPr>
          </a:p>
        </p:txBody>
      </p:sp>
      <p:sp>
        <p:nvSpPr>
          <p:cNvPr id="13"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bg1"/>
                </a:solidFill>
                <a:latin typeface="Arial" pitchFamily="34" charset="0"/>
                <a:cs typeface="Arial" pitchFamily="34" charset="0"/>
              </a:defRPr>
            </a:lvl1pPr>
          </a:lstStyle>
          <a:p>
            <a:r>
              <a:rPr lang="en-GB" noProof="0"/>
              <a:t>Click to add divider title</a:t>
            </a:r>
          </a:p>
        </p:txBody>
      </p:sp>
    </p:spTree>
    <p:extLst>
      <p:ext uri="{BB962C8B-B14F-4D97-AF65-F5344CB8AC3E}">
        <p14:creationId xmlns:p14="http://schemas.microsoft.com/office/powerpoint/2010/main" val="4234815160"/>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Divider Slide Navy">
    <p:spTree>
      <p:nvGrpSpPr>
        <p:cNvPr id="1" name=""/>
        <p:cNvGrpSpPr/>
        <p:nvPr/>
      </p:nvGrpSpPr>
      <p:grpSpPr>
        <a:xfrm>
          <a:off x="0" y="0"/>
          <a:ext cx="0" cy="0"/>
          <a:chOff x="0" y="0"/>
          <a:chExt cx="0" cy="0"/>
        </a:xfrm>
      </p:grpSpPr>
      <p:sp>
        <p:nvSpPr>
          <p:cNvPr id="5" name="Rectangle 4"/>
          <p:cNvSpPr/>
          <p:nvPr userDrawn="1"/>
        </p:nvSpPr>
        <p:spPr>
          <a:xfrm>
            <a:off x="144000" y="144000"/>
            <a:ext cx="8856000" cy="48600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effectLst/>
            </a:endParaRPr>
          </a:p>
        </p:txBody>
      </p:sp>
      <p:sp>
        <p:nvSpPr>
          <p:cNvPr id="13"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bg1"/>
                </a:solidFill>
                <a:latin typeface="Arial" pitchFamily="34" charset="0"/>
                <a:cs typeface="Arial" pitchFamily="34" charset="0"/>
              </a:defRPr>
            </a:lvl1pPr>
          </a:lstStyle>
          <a:p>
            <a:r>
              <a:rPr lang="en-GB" noProof="0"/>
              <a:t>Click to add divider title</a:t>
            </a:r>
          </a:p>
        </p:txBody>
      </p:sp>
    </p:spTree>
    <p:extLst>
      <p:ext uri="{BB962C8B-B14F-4D97-AF65-F5344CB8AC3E}">
        <p14:creationId xmlns:p14="http://schemas.microsoft.com/office/powerpoint/2010/main" val="108726822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Divider Slide Light Blue">
    <p:spTree>
      <p:nvGrpSpPr>
        <p:cNvPr id="1" name=""/>
        <p:cNvGrpSpPr/>
        <p:nvPr/>
      </p:nvGrpSpPr>
      <p:grpSpPr>
        <a:xfrm>
          <a:off x="0" y="0"/>
          <a:ext cx="0" cy="0"/>
          <a:chOff x="0" y="0"/>
          <a:chExt cx="0" cy="0"/>
        </a:xfrm>
      </p:grpSpPr>
      <p:sp>
        <p:nvSpPr>
          <p:cNvPr id="5" name="Rectangle 4"/>
          <p:cNvSpPr/>
          <p:nvPr userDrawn="1"/>
        </p:nvSpPr>
        <p:spPr>
          <a:xfrm>
            <a:off x="144000" y="144000"/>
            <a:ext cx="8856000" cy="48600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effectLst/>
            </a:endParaRPr>
          </a:p>
        </p:txBody>
      </p:sp>
      <p:sp>
        <p:nvSpPr>
          <p:cNvPr id="13"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bg1"/>
                </a:solidFill>
                <a:latin typeface="Arial" pitchFamily="34" charset="0"/>
                <a:cs typeface="Arial" pitchFamily="34" charset="0"/>
              </a:defRPr>
            </a:lvl1pPr>
          </a:lstStyle>
          <a:p>
            <a:r>
              <a:rPr lang="en-GB" noProof="0"/>
              <a:t>Click to add divider title</a:t>
            </a:r>
          </a:p>
        </p:txBody>
      </p:sp>
    </p:spTree>
    <p:extLst>
      <p:ext uri="{BB962C8B-B14F-4D97-AF65-F5344CB8AC3E}">
        <p14:creationId xmlns:p14="http://schemas.microsoft.com/office/powerpoint/2010/main" val="353940261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Divider Slide Purple">
    <p:spTree>
      <p:nvGrpSpPr>
        <p:cNvPr id="1" name=""/>
        <p:cNvGrpSpPr/>
        <p:nvPr/>
      </p:nvGrpSpPr>
      <p:grpSpPr>
        <a:xfrm>
          <a:off x="0" y="0"/>
          <a:ext cx="0" cy="0"/>
          <a:chOff x="0" y="0"/>
          <a:chExt cx="0" cy="0"/>
        </a:xfrm>
      </p:grpSpPr>
      <p:sp>
        <p:nvSpPr>
          <p:cNvPr id="5" name="Rectangle 4"/>
          <p:cNvSpPr/>
          <p:nvPr userDrawn="1"/>
        </p:nvSpPr>
        <p:spPr>
          <a:xfrm>
            <a:off x="144000" y="144000"/>
            <a:ext cx="8856000" cy="486000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effectLst/>
            </a:endParaRPr>
          </a:p>
        </p:txBody>
      </p:sp>
      <p:sp>
        <p:nvSpPr>
          <p:cNvPr id="13"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bg1"/>
                </a:solidFill>
                <a:latin typeface="Arial" pitchFamily="34" charset="0"/>
                <a:cs typeface="Arial" pitchFamily="34" charset="0"/>
              </a:defRPr>
            </a:lvl1pPr>
          </a:lstStyle>
          <a:p>
            <a:r>
              <a:rPr lang="en-GB" noProof="0"/>
              <a:t>Click to add divider title</a:t>
            </a:r>
          </a:p>
        </p:txBody>
      </p:sp>
    </p:spTree>
    <p:extLst>
      <p:ext uri="{BB962C8B-B14F-4D97-AF65-F5344CB8AC3E}">
        <p14:creationId xmlns:p14="http://schemas.microsoft.com/office/powerpoint/2010/main" val="130804678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Divider Slide Graphite">
    <p:spTree>
      <p:nvGrpSpPr>
        <p:cNvPr id="1" name=""/>
        <p:cNvGrpSpPr/>
        <p:nvPr/>
      </p:nvGrpSpPr>
      <p:grpSpPr>
        <a:xfrm>
          <a:off x="0" y="0"/>
          <a:ext cx="0" cy="0"/>
          <a:chOff x="0" y="0"/>
          <a:chExt cx="0" cy="0"/>
        </a:xfrm>
      </p:grpSpPr>
      <p:sp>
        <p:nvSpPr>
          <p:cNvPr id="5" name="Rectangle 4"/>
          <p:cNvSpPr/>
          <p:nvPr userDrawn="1"/>
        </p:nvSpPr>
        <p:spPr>
          <a:xfrm>
            <a:off x="144000" y="144000"/>
            <a:ext cx="8856000" cy="4860000"/>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effectLst/>
            </a:endParaRPr>
          </a:p>
        </p:txBody>
      </p:sp>
      <p:sp>
        <p:nvSpPr>
          <p:cNvPr id="13"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bg1"/>
                </a:solidFill>
                <a:latin typeface="Arial" pitchFamily="34" charset="0"/>
                <a:cs typeface="Arial" pitchFamily="34" charset="0"/>
              </a:defRPr>
            </a:lvl1pPr>
          </a:lstStyle>
          <a:p>
            <a:r>
              <a:rPr lang="en-GB" noProof="0"/>
              <a:t>Click to add divider title</a:t>
            </a:r>
          </a:p>
        </p:txBody>
      </p:sp>
    </p:spTree>
    <p:extLst>
      <p:ext uri="{BB962C8B-B14F-4D97-AF65-F5344CB8AC3E}">
        <p14:creationId xmlns:p14="http://schemas.microsoft.com/office/powerpoint/2010/main" val="2201137659"/>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Introduction">
    <p:spTree>
      <p:nvGrpSpPr>
        <p:cNvPr id="1" name=""/>
        <p:cNvGrpSpPr/>
        <p:nvPr/>
      </p:nvGrpSpPr>
      <p:grpSpPr>
        <a:xfrm>
          <a:off x="0" y="0"/>
          <a:ext cx="0" cy="0"/>
          <a:chOff x="0" y="0"/>
          <a:chExt cx="0" cy="0"/>
        </a:xfrm>
      </p:grpSpPr>
      <p:sp>
        <p:nvSpPr>
          <p:cNvPr id="15" name="Title 8"/>
          <p:cNvSpPr>
            <a:spLocks noGrp="1"/>
          </p:cNvSpPr>
          <p:nvPr>
            <p:ph type="title" hasCustomPrompt="1"/>
          </p:nvPr>
        </p:nvSpPr>
        <p:spPr>
          <a:xfrm>
            <a:off x="237601" y="144000"/>
            <a:ext cx="8280000" cy="504000"/>
          </a:xfrm>
          <a:prstGeom prst="rect">
            <a:avLst/>
          </a:prstGeom>
        </p:spPr>
        <p:txBody>
          <a:bodyPr vert="horz"/>
          <a:lstStyle>
            <a:lvl1pPr algn="l">
              <a:lnSpc>
                <a:spcPct val="100000"/>
              </a:lnSpc>
              <a:defRPr sz="2400" b="1" baseline="0">
                <a:solidFill>
                  <a:schemeClr val="tx2"/>
                </a:solidFill>
                <a:latin typeface="Arial" pitchFamily="34" charset="0"/>
                <a:cs typeface="Arial" pitchFamily="34" charset="0"/>
              </a:defRPr>
            </a:lvl1pPr>
          </a:lstStyle>
          <a:p>
            <a:r>
              <a:rPr lang="en-GB" noProof="0"/>
              <a:t>Click to add title</a:t>
            </a:r>
          </a:p>
        </p:txBody>
      </p:sp>
      <p:sp>
        <p:nvSpPr>
          <p:cNvPr id="6" name="Text Placeholder 3"/>
          <p:cNvSpPr>
            <a:spLocks noGrp="1"/>
          </p:cNvSpPr>
          <p:nvPr>
            <p:ph type="body" sz="quarter" idx="11" hasCustomPrompt="1"/>
          </p:nvPr>
        </p:nvSpPr>
        <p:spPr>
          <a:xfrm>
            <a:off x="237061" y="1164512"/>
            <a:ext cx="7023713" cy="3172141"/>
          </a:xfrm>
          <a:prstGeom prst="rect">
            <a:avLst/>
          </a:prstGeom>
        </p:spPr>
        <p:txBody>
          <a:bodyPr vert="horz"/>
          <a:lstStyle>
            <a:lvl1pPr marL="0" indent="0">
              <a:spcBef>
                <a:spcPts val="0"/>
              </a:spcBef>
              <a:buNone/>
              <a:defRPr sz="2400" baseline="0">
                <a:solidFill>
                  <a:schemeClr val="tx1"/>
                </a:solidFill>
                <a:latin typeface="Arial" pitchFamily="34" charset="0"/>
                <a:cs typeface="Arial" pitchFamily="34" charset="0"/>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GB" noProof="0"/>
              <a:t>Click to add introduction text</a:t>
            </a:r>
          </a:p>
        </p:txBody>
      </p:sp>
      <p:sp>
        <p:nvSpPr>
          <p:cNvPr id="7"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Tree>
    <p:extLst>
      <p:ext uri="{BB962C8B-B14F-4D97-AF65-F5344CB8AC3E}">
        <p14:creationId xmlns:p14="http://schemas.microsoft.com/office/powerpoint/2010/main" val="2108513996"/>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Nav Contents 1">
    <p:spTree>
      <p:nvGrpSpPr>
        <p:cNvPr id="1" name=""/>
        <p:cNvGrpSpPr/>
        <p:nvPr/>
      </p:nvGrpSpPr>
      <p:grpSpPr>
        <a:xfrm>
          <a:off x="0" y="0"/>
          <a:ext cx="0" cy="0"/>
          <a:chOff x="0" y="0"/>
          <a:chExt cx="0" cy="0"/>
        </a:xfrm>
      </p:grpSpPr>
      <p:sp>
        <p:nvSpPr>
          <p:cNvPr id="32" name="Title 8"/>
          <p:cNvSpPr>
            <a:spLocks noGrp="1"/>
          </p:cNvSpPr>
          <p:nvPr>
            <p:ph type="title" hasCustomPrompt="1"/>
          </p:nvPr>
        </p:nvSpPr>
        <p:spPr>
          <a:xfrm>
            <a:off x="237061" y="144000"/>
            <a:ext cx="8280000" cy="504000"/>
          </a:xfrm>
          <a:prstGeom prst="rect">
            <a:avLst/>
          </a:prstGeom>
        </p:spPr>
        <p:txBody>
          <a:bodyPr vert="horz"/>
          <a:lstStyle>
            <a:lvl1pPr algn="l">
              <a:lnSpc>
                <a:spcPct val="100000"/>
              </a:lnSpc>
              <a:defRPr sz="2400" b="1" baseline="0">
                <a:solidFill>
                  <a:schemeClr val="tx2"/>
                </a:solidFill>
                <a:latin typeface="Arial" pitchFamily="34" charset="0"/>
                <a:cs typeface="Arial" pitchFamily="34" charset="0"/>
              </a:defRPr>
            </a:lvl1pPr>
          </a:lstStyle>
          <a:p>
            <a:r>
              <a:rPr lang="en-GB" noProof="0"/>
              <a:t>Click to add navigation 1 title</a:t>
            </a:r>
          </a:p>
        </p:txBody>
      </p:sp>
      <p:sp>
        <p:nvSpPr>
          <p:cNvPr id="61" name="Table Placeholder 29"/>
          <p:cNvSpPr>
            <a:spLocks noGrp="1"/>
          </p:cNvSpPr>
          <p:nvPr>
            <p:ph type="tbl" sz="quarter" idx="15"/>
          </p:nvPr>
        </p:nvSpPr>
        <p:spPr>
          <a:xfrm>
            <a:off x="986400" y="1298350"/>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 b="0" i="0" u="none" strike="noStrike" kern="0" cap="none" spc="0" normalizeH="0" baseline="0" noProof="0">
              <a:ln>
                <a:noFill/>
              </a:ln>
              <a:solidFill>
                <a:sysClr val="windowText" lastClr="000000"/>
              </a:solidFill>
              <a:effectLst/>
              <a:uLnTx/>
              <a:uFillTx/>
              <a:latin typeface="Arial" pitchFamily="34" charset="0"/>
              <a:cs typeface="Arial" pitchFamily="34" charset="0"/>
            </a:endParaRPr>
          </a:p>
        </p:txBody>
      </p:sp>
      <p:sp>
        <p:nvSpPr>
          <p:cNvPr id="62" name="Text Placeholder 2"/>
          <p:cNvSpPr>
            <a:spLocks noGrp="1"/>
          </p:cNvSpPr>
          <p:nvPr>
            <p:ph type="body" sz="quarter" idx="14"/>
          </p:nvPr>
        </p:nvSpPr>
        <p:spPr>
          <a:xfrm>
            <a:off x="1046699" y="1409914"/>
            <a:ext cx="5718173" cy="295649"/>
          </a:xfrm>
          <a:prstGeom prst="rect">
            <a:avLst/>
          </a:prstGeom>
        </p:spPr>
        <p:txBody>
          <a:bodyPr vert="horz"/>
          <a:lstStyle>
            <a:lvl1pPr marL="0" indent="0">
              <a:lnSpc>
                <a:spcPct val="60000"/>
              </a:lnSpc>
              <a:buNone/>
              <a:defRPr sz="1600" b="1">
                <a:solidFill>
                  <a:schemeClr val="tx2"/>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marL="0" marR="0" lvl="0" indent="0" defTabSz="914400" eaLnBrk="1" fontAlgn="auto" latinLnBrk="0" hangingPunct="1">
              <a:lnSpc>
                <a:spcPct val="60000"/>
              </a:lnSpc>
              <a:spcBef>
                <a:spcPts val="0"/>
              </a:spcBef>
              <a:spcAft>
                <a:spcPts val="0"/>
              </a:spcAft>
              <a:buClrTx/>
              <a:buSzTx/>
              <a:buFontTx/>
              <a:buNone/>
              <a:tabLst/>
              <a:defRPr/>
            </a:pPr>
            <a:endParaRPr kumimoji="0" lang="en-GB" sz="1600" b="1" i="0" u="none" strike="noStrike" kern="0" cap="none" spc="0" normalizeH="0" baseline="0" noProof="0">
              <a:ln>
                <a:noFill/>
              </a:ln>
              <a:solidFill>
                <a:srgbClr val="830051"/>
              </a:solidFill>
              <a:effectLst/>
              <a:uLnTx/>
              <a:uFillTx/>
              <a:latin typeface="Arial" pitchFamily="34" charset="0"/>
              <a:cs typeface="Arial" pitchFamily="34" charset="0"/>
            </a:endParaRPr>
          </a:p>
        </p:txBody>
      </p:sp>
      <p:sp>
        <p:nvSpPr>
          <p:cNvPr id="63" name="Text Placeholder 49"/>
          <p:cNvSpPr>
            <a:spLocks noGrp="1"/>
          </p:cNvSpPr>
          <p:nvPr>
            <p:ph type="body" sz="quarter" idx="26" hasCustomPrompt="1"/>
          </p:nvPr>
        </p:nvSpPr>
        <p:spPr>
          <a:xfrm>
            <a:off x="330200" y="1298700"/>
            <a:ext cx="540000" cy="405000"/>
          </a:xfrm>
          <a:prstGeom prst="rect">
            <a:avLst/>
          </a:prstGeom>
          <a:solidFill>
            <a:srgbClr val="D8DCDE"/>
          </a:solidFill>
          <a:ln w="19050" cmpd="sng">
            <a:noFill/>
          </a:ln>
        </p:spPr>
        <p:txBody>
          <a:bodyPr vert="horz" anchor="ctr"/>
          <a:lstStyle>
            <a:lvl1pPr marL="0" indent="0" algn="ctr">
              <a:lnSpc>
                <a:spcPct val="90000"/>
              </a:lnSpc>
              <a:spcBef>
                <a:spcPts val="600"/>
              </a:spcBef>
              <a:buNone/>
              <a:defRPr sz="1800" b="1">
                <a:solidFill>
                  <a:schemeClr val="tx2"/>
                </a:solidFill>
                <a:latin typeface="Arial" pitchFamily="34" charset="0"/>
                <a:cs typeface="Arial" pitchFamily="34" charset="0"/>
              </a:defRPr>
            </a:lvl1pPr>
          </a:lstStyle>
          <a:p>
            <a:pPr marL="0" marR="0" lvl="0" indent="0" algn="ctr" defTabSz="914400" eaLnBrk="1" fontAlgn="auto" latinLnBrk="0" hangingPunct="1">
              <a:lnSpc>
                <a:spcPct val="90000"/>
              </a:lnSpc>
              <a:spcBef>
                <a:spcPts val="600"/>
              </a:spcBef>
              <a:spcAft>
                <a:spcPts val="0"/>
              </a:spcAft>
              <a:buClrTx/>
              <a:buSzTx/>
              <a:buFontTx/>
              <a:buNone/>
              <a:tabLst/>
              <a:defRPr/>
            </a:pPr>
            <a:r>
              <a:rPr kumimoji="0" lang="en-GB" sz="1800" b="1" i="0" u="none" strike="noStrike" kern="0" cap="none" spc="0" normalizeH="0" baseline="0" noProof="0">
                <a:ln>
                  <a:noFill/>
                </a:ln>
                <a:solidFill>
                  <a:srgbClr val="830051"/>
                </a:solidFill>
                <a:effectLst/>
                <a:uLnTx/>
                <a:uFillTx/>
                <a:latin typeface="Arial" pitchFamily="34" charset="0"/>
                <a:cs typeface="Arial" pitchFamily="34" charset="0"/>
              </a:rPr>
              <a:t>1</a:t>
            </a:r>
          </a:p>
        </p:txBody>
      </p:sp>
      <p:sp>
        <p:nvSpPr>
          <p:cNvPr id="64" name="Table Placeholder 29"/>
          <p:cNvSpPr>
            <a:spLocks noGrp="1"/>
          </p:cNvSpPr>
          <p:nvPr>
            <p:ph type="tbl" sz="quarter" idx="27"/>
          </p:nvPr>
        </p:nvSpPr>
        <p:spPr>
          <a:xfrm>
            <a:off x="987429" y="1802617"/>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 b="0" i="0" u="none" strike="noStrike" kern="0" cap="none" spc="0" normalizeH="0" baseline="0" noProof="0">
              <a:ln>
                <a:noFill/>
              </a:ln>
              <a:solidFill>
                <a:sysClr val="windowText" lastClr="000000"/>
              </a:solidFill>
              <a:effectLst/>
              <a:uLnTx/>
              <a:uFillTx/>
              <a:latin typeface="Arial" pitchFamily="34" charset="0"/>
              <a:cs typeface="Arial" pitchFamily="34" charset="0"/>
            </a:endParaRPr>
          </a:p>
        </p:txBody>
      </p:sp>
      <p:sp>
        <p:nvSpPr>
          <p:cNvPr id="65" name="Text Placeholder 2"/>
          <p:cNvSpPr>
            <a:spLocks noGrp="1"/>
          </p:cNvSpPr>
          <p:nvPr>
            <p:ph type="body" sz="quarter" idx="28"/>
          </p:nvPr>
        </p:nvSpPr>
        <p:spPr>
          <a:xfrm>
            <a:off x="1046699" y="1914181"/>
            <a:ext cx="5718173" cy="295649"/>
          </a:xfrm>
          <a:prstGeom prst="rect">
            <a:avLst/>
          </a:prstGeom>
        </p:spPr>
        <p:txBody>
          <a:bodyPr vert="horz"/>
          <a:lstStyle>
            <a:lvl1pPr marL="0" indent="0">
              <a:lnSpc>
                <a:spcPct val="60000"/>
              </a:lnSpc>
              <a:buNone/>
              <a:defRPr sz="1600" b="1" baseline="0">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marL="0" marR="0" lvl="0" indent="0" defTabSz="914400" eaLnBrk="1" fontAlgn="auto" latinLnBrk="0" hangingPunct="1">
              <a:lnSpc>
                <a:spcPct val="60000"/>
              </a:lnSpc>
              <a:spcBef>
                <a:spcPts val="0"/>
              </a:spcBef>
              <a:spcAft>
                <a:spcPts val="0"/>
              </a:spcAft>
              <a:buClrTx/>
              <a:buSzTx/>
              <a:buFontTx/>
              <a:buNone/>
              <a:tabLst/>
              <a:defRPr/>
            </a:pPr>
            <a:endParaRPr kumimoji="0" lang="en-GB" sz="1600" b="1" i="0" u="none" strike="noStrike" kern="0" cap="none" spc="0" normalizeH="0" baseline="0" noProof="0">
              <a:ln>
                <a:noFill/>
              </a:ln>
              <a:solidFill>
                <a:srgbClr val="C4CACD"/>
              </a:solidFill>
              <a:effectLst/>
              <a:uLnTx/>
              <a:uFillTx/>
              <a:latin typeface="Arial" pitchFamily="34" charset="0"/>
              <a:cs typeface="Arial" pitchFamily="34" charset="0"/>
            </a:endParaRPr>
          </a:p>
        </p:txBody>
      </p:sp>
      <p:sp>
        <p:nvSpPr>
          <p:cNvPr id="66" name="Text Placeholder 49"/>
          <p:cNvSpPr>
            <a:spLocks noGrp="1"/>
          </p:cNvSpPr>
          <p:nvPr>
            <p:ph type="body" sz="quarter" idx="29" hasCustomPrompt="1"/>
          </p:nvPr>
        </p:nvSpPr>
        <p:spPr>
          <a:xfrm>
            <a:off x="330200" y="1802967"/>
            <a:ext cx="540000" cy="405000"/>
          </a:xfrm>
          <a:prstGeom prst="rect">
            <a:avLst/>
          </a:prstGeom>
          <a:solidFill>
            <a:srgbClr val="830051"/>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GB" sz="1800" b="1" i="0" u="none" strike="noStrike" kern="0" cap="none" spc="0" normalizeH="0" baseline="0" noProof="0">
                <a:ln>
                  <a:noFill/>
                </a:ln>
                <a:solidFill>
                  <a:srgbClr val="C4CACD"/>
                </a:solidFill>
                <a:effectLst/>
                <a:uLnTx/>
                <a:uFillTx/>
                <a:latin typeface="Arial" pitchFamily="34" charset="0"/>
                <a:cs typeface="Arial" pitchFamily="34" charset="0"/>
              </a:rPr>
              <a:t>2</a:t>
            </a:r>
          </a:p>
        </p:txBody>
      </p:sp>
      <p:sp>
        <p:nvSpPr>
          <p:cNvPr id="67" name="Table Placeholder 29"/>
          <p:cNvSpPr>
            <a:spLocks noGrp="1"/>
          </p:cNvSpPr>
          <p:nvPr>
            <p:ph type="tbl" sz="quarter" idx="30"/>
          </p:nvPr>
        </p:nvSpPr>
        <p:spPr>
          <a:xfrm>
            <a:off x="987429" y="2311673"/>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 b="0" i="0" u="none" strike="noStrike" kern="0" cap="none" spc="0" normalizeH="0" baseline="0" noProof="0">
              <a:ln>
                <a:noFill/>
              </a:ln>
              <a:solidFill>
                <a:sysClr val="windowText" lastClr="000000"/>
              </a:solidFill>
              <a:effectLst/>
              <a:uLnTx/>
              <a:uFillTx/>
              <a:latin typeface="Arial" pitchFamily="34" charset="0"/>
              <a:cs typeface="Arial" pitchFamily="34" charset="0"/>
            </a:endParaRPr>
          </a:p>
        </p:txBody>
      </p:sp>
      <p:sp>
        <p:nvSpPr>
          <p:cNvPr id="68" name="Text Placeholder 2"/>
          <p:cNvSpPr>
            <a:spLocks noGrp="1"/>
          </p:cNvSpPr>
          <p:nvPr>
            <p:ph type="body" sz="quarter" idx="31"/>
          </p:nvPr>
        </p:nvSpPr>
        <p:spPr>
          <a:xfrm>
            <a:off x="1046699" y="2423237"/>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marL="0" marR="0" lvl="0" indent="0" defTabSz="914400" eaLnBrk="1" fontAlgn="auto" latinLnBrk="0" hangingPunct="1">
              <a:lnSpc>
                <a:spcPct val="60000"/>
              </a:lnSpc>
              <a:spcBef>
                <a:spcPts val="0"/>
              </a:spcBef>
              <a:spcAft>
                <a:spcPts val="0"/>
              </a:spcAft>
              <a:buClrTx/>
              <a:buSzTx/>
              <a:buFontTx/>
              <a:buNone/>
              <a:tabLst/>
              <a:defRPr/>
            </a:pPr>
            <a:endParaRPr kumimoji="0" lang="en-GB" sz="1600" b="1" i="0" u="none" strike="noStrike" kern="0" cap="none" spc="0" normalizeH="0" baseline="0" noProof="0">
              <a:ln>
                <a:noFill/>
              </a:ln>
              <a:solidFill>
                <a:srgbClr val="C4CACD"/>
              </a:solidFill>
              <a:effectLst/>
              <a:uLnTx/>
              <a:uFillTx/>
              <a:latin typeface="Arial" pitchFamily="34" charset="0"/>
              <a:cs typeface="Arial" pitchFamily="34" charset="0"/>
            </a:endParaRPr>
          </a:p>
        </p:txBody>
      </p:sp>
      <p:sp>
        <p:nvSpPr>
          <p:cNvPr id="69" name="Text Placeholder 49"/>
          <p:cNvSpPr>
            <a:spLocks noGrp="1"/>
          </p:cNvSpPr>
          <p:nvPr>
            <p:ph type="body" sz="quarter" idx="32" hasCustomPrompt="1"/>
          </p:nvPr>
        </p:nvSpPr>
        <p:spPr>
          <a:xfrm>
            <a:off x="330200" y="2312024"/>
            <a:ext cx="540000" cy="405000"/>
          </a:xfrm>
          <a:prstGeom prst="rect">
            <a:avLst/>
          </a:prstGeom>
          <a:solidFill>
            <a:srgbClr val="830051"/>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GB" sz="1800" b="1" i="0" u="none" strike="noStrike" kern="0" cap="none" spc="0" normalizeH="0" baseline="0" noProof="0">
                <a:ln>
                  <a:noFill/>
                </a:ln>
                <a:solidFill>
                  <a:srgbClr val="C4CACD"/>
                </a:solidFill>
                <a:effectLst/>
                <a:uLnTx/>
                <a:uFillTx/>
                <a:latin typeface="Arial" pitchFamily="34" charset="0"/>
                <a:cs typeface="Arial" pitchFamily="34" charset="0"/>
              </a:rPr>
              <a:t>3</a:t>
            </a:r>
          </a:p>
        </p:txBody>
      </p:sp>
      <p:sp>
        <p:nvSpPr>
          <p:cNvPr id="70" name="Table Placeholder 29"/>
          <p:cNvSpPr>
            <a:spLocks noGrp="1"/>
          </p:cNvSpPr>
          <p:nvPr>
            <p:ph type="tbl" sz="quarter" idx="33"/>
          </p:nvPr>
        </p:nvSpPr>
        <p:spPr>
          <a:xfrm>
            <a:off x="987429" y="2822381"/>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 b="0" i="0" u="none" strike="noStrike" kern="0" cap="none" spc="0" normalizeH="0" baseline="0" noProof="0">
              <a:ln>
                <a:noFill/>
              </a:ln>
              <a:solidFill>
                <a:sysClr val="windowText" lastClr="000000"/>
              </a:solidFill>
              <a:effectLst/>
              <a:uLnTx/>
              <a:uFillTx/>
              <a:latin typeface="Arial" pitchFamily="34" charset="0"/>
              <a:cs typeface="Arial" pitchFamily="34" charset="0"/>
            </a:endParaRPr>
          </a:p>
        </p:txBody>
      </p:sp>
      <p:sp>
        <p:nvSpPr>
          <p:cNvPr id="71" name="Text Placeholder 2"/>
          <p:cNvSpPr>
            <a:spLocks noGrp="1"/>
          </p:cNvSpPr>
          <p:nvPr>
            <p:ph type="body" sz="quarter" idx="34"/>
          </p:nvPr>
        </p:nvSpPr>
        <p:spPr>
          <a:xfrm>
            <a:off x="1046699" y="2933945"/>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marL="0" marR="0" lvl="0" indent="0" defTabSz="914400" eaLnBrk="1" fontAlgn="auto" latinLnBrk="0" hangingPunct="1">
              <a:lnSpc>
                <a:spcPct val="60000"/>
              </a:lnSpc>
              <a:spcBef>
                <a:spcPts val="0"/>
              </a:spcBef>
              <a:spcAft>
                <a:spcPts val="0"/>
              </a:spcAft>
              <a:buClrTx/>
              <a:buSzTx/>
              <a:buFontTx/>
              <a:buNone/>
              <a:tabLst/>
              <a:defRPr/>
            </a:pPr>
            <a:endParaRPr kumimoji="0" lang="en-GB" sz="1600" b="1" i="0" u="none" strike="noStrike" kern="0" cap="none" spc="0" normalizeH="0" baseline="0" noProof="0">
              <a:ln>
                <a:noFill/>
              </a:ln>
              <a:solidFill>
                <a:srgbClr val="C4CACD"/>
              </a:solidFill>
              <a:effectLst/>
              <a:uLnTx/>
              <a:uFillTx/>
              <a:latin typeface="Arial" pitchFamily="34" charset="0"/>
              <a:cs typeface="Arial" pitchFamily="34" charset="0"/>
            </a:endParaRPr>
          </a:p>
        </p:txBody>
      </p:sp>
      <p:sp>
        <p:nvSpPr>
          <p:cNvPr id="72" name="Text Placeholder 49"/>
          <p:cNvSpPr>
            <a:spLocks noGrp="1"/>
          </p:cNvSpPr>
          <p:nvPr>
            <p:ph type="body" sz="quarter" idx="35" hasCustomPrompt="1"/>
          </p:nvPr>
        </p:nvSpPr>
        <p:spPr>
          <a:xfrm>
            <a:off x="330200" y="2822732"/>
            <a:ext cx="540000" cy="405000"/>
          </a:xfrm>
          <a:prstGeom prst="rect">
            <a:avLst/>
          </a:prstGeom>
          <a:solidFill>
            <a:srgbClr val="830051"/>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GB" sz="1800" b="1" i="0" u="none" strike="noStrike" kern="0" cap="none" spc="0" normalizeH="0" baseline="0" noProof="0">
                <a:ln>
                  <a:noFill/>
                </a:ln>
                <a:solidFill>
                  <a:srgbClr val="C4CACD"/>
                </a:solidFill>
                <a:effectLst/>
                <a:uLnTx/>
                <a:uFillTx/>
                <a:latin typeface="Arial" pitchFamily="34" charset="0"/>
                <a:cs typeface="Arial" pitchFamily="34" charset="0"/>
              </a:rPr>
              <a:t>4</a:t>
            </a:r>
          </a:p>
        </p:txBody>
      </p:sp>
      <p:sp>
        <p:nvSpPr>
          <p:cNvPr id="73" name="Table Placeholder 29"/>
          <p:cNvSpPr>
            <a:spLocks noGrp="1"/>
          </p:cNvSpPr>
          <p:nvPr>
            <p:ph type="tbl" sz="quarter" idx="36"/>
          </p:nvPr>
        </p:nvSpPr>
        <p:spPr>
          <a:xfrm>
            <a:off x="987429" y="3330659"/>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 b="0" i="0" u="none" strike="noStrike" kern="0" cap="none" spc="0" normalizeH="0" baseline="0" noProof="0">
              <a:ln>
                <a:noFill/>
              </a:ln>
              <a:solidFill>
                <a:sysClr val="windowText" lastClr="000000"/>
              </a:solidFill>
              <a:effectLst/>
              <a:uLnTx/>
              <a:uFillTx/>
              <a:latin typeface="Arial" pitchFamily="34" charset="0"/>
              <a:cs typeface="Arial" pitchFamily="34" charset="0"/>
            </a:endParaRPr>
          </a:p>
        </p:txBody>
      </p:sp>
      <p:sp>
        <p:nvSpPr>
          <p:cNvPr id="74" name="Text Placeholder 2"/>
          <p:cNvSpPr>
            <a:spLocks noGrp="1"/>
          </p:cNvSpPr>
          <p:nvPr>
            <p:ph type="body" sz="quarter" idx="37"/>
          </p:nvPr>
        </p:nvSpPr>
        <p:spPr>
          <a:xfrm>
            <a:off x="1046699" y="3442222"/>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marL="0" marR="0" lvl="0" indent="0" defTabSz="914400" eaLnBrk="1" fontAlgn="auto" latinLnBrk="0" hangingPunct="1">
              <a:lnSpc>
                <a:spcPct val="60000"/>
              </a:lnSpc>
              <a:spcBef>
                <a:spcPts val="0"/>
              </a:spcBef>
              <a:spcAft>
                <a:spcPts val="0"/>
              </a:spcAft>
              <a:buClrTx/>
              <a:buSzTx/>
              <a:buFontTx/>
              <a:buNone/>
              <a:tabLst/>
              <a:defRPr/>
            </a:pPr>
            <a:endParaRPr kumimoji="0" lang="en-GB" sz="1600" b="1" i="0" u="none" strike="noStrike" kern="0" cap="none" spc="0" normalizeH="0" baseline="0" noProof="0">
              <a:ln>
                <a:noFill/>
              </a:ln>
              <a:solidFill>
                <a:srgbClr val="C4CACD"/>
              </a:solidFill>
              <a:effectLst/>
              <a:uLnTx/>
              <a:uFillTx/>
              <a:latin typeface="Arial" pitchFamily="34" charset="0"/>
              <a:cs typeface="Arial" pitchFamily="34" charset="0"/>
            </a:endParaRPr>
          </a:p>
        </p:txBody>
      </p:sp>
      <p:sp>
        <p:nvSpPr>
          <p:cNvPr id="75" name="Text Placeholder 49"/>
          <p:cNvSpPr>
            <a:spLocks noGrp="1"/>
          </p:cNvSpPr>
          <p:nvPr>
            <p:ph type="body" sz="quarter" idx="38" hasCustomPrompt="1"/>
          </p:nvPr>
        </p:nvSpPr>
        <p:spPr>
          <a:xfrm>
            <a:off x="330200" y="3331009"/>
            <a:ext cx="540000" cy="405000"/>
          </a:xfrm>
          <a:prstGeom prst="rect">
            <a:avLst/>
          </a:prstGeom>
          <a:solidFill>
            <a:srgbClr val="830051"/>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GB" sz="1800" b="1" i="0" u="none" strike="noStrike" kern="0" cap="none" spc="0" normalizeH="0" baseline="0" noProof="0">
                <a:ln>
                  <a:noFill/>
                </a:ln>
                <a:solidFill>
                  <a:srgbClr val="C4CACD"/>
                </a:solidFill>
                <a:effectLst/>
                <a:uLnTx/>
                <a:uFillTx/>
                <a:latin typeface="Arial" pitchFamily="34" charset="0"/>
                <a:cs typeface="Arial" pitchFamily="34" charset="0"/>
              </a:rPr>
              <a:t>5</a:t>
            </a:r>
          </a:p>
        </p:txBody>
      </p:sp>
      <p:sp>
        <p:nvSpPr>
          <p:cNvPr id="76" name="Table Placeholder 29"/>
          <p:cNvSpPr>
            <a:spLocks noGrp="1"/>
          </p:cNvSpPr>
          <p:nvPr>
            <p:ph type="tbl" sz="quarter" idx="39"/>
          </p:nvPr>
        </p:nvSpPr>
        <p:spPr>
          <a:xfrm>
            <a:off x="987429" y="3846875"/>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 b="0" i="0" u="none" strike="noStrike" kern="0" cap="none" spc="0" normalizeH="0" baseline="0" noProof="0">
              <a:ln>
                <a:noFill/>
              </a:ln>
              <a:solidFill>
                <a:sysClr val="windowText" lastClr="000000"/>
              </a:solidFill>
              <a:effectLst/>
              <a:uLnTx/>
              <a:uFillTx/>
              <a:latin typeface="Arial" pitchFamily="34" charset="0"/>
              <a:cs typeface="Arial" pitchFamily="34" charset="0"/>
            </a:endParaRPr>
          </a:p>
        </p:txBody>
      </p:sp>
      <p:sp>
        <p:nvSpPr>
          <p:cNvPr id="77" name="Text Placeholder 2"/>
          <p:cNvSpPr>
            <a:spLocks noGrp="1"/>
          </p:cNvSpPr>
          <p:nvPr>
            <p:ph type="body" sz="quarter" idx="40"/>
          </p:nvPr>
        </p:nvSpPr>
        <p:spPr>
          <a:xfrm>
            <a:off x="1046699" y="3958439"/>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marL="0" marR="0" lvl="0" indent="0" defTabSz="914400" eaLnBrk="1" fontAlgn="auto" latinLnBrk="0" hangingPunct="1">
              <a:lnSpc>
                <a:spcPct val="60000"/>
              </a:lnSpc>
              <a:spcBef>
                <a:spcPts val="0"/>
              </a:spcBef>
              <a:spcAft>
                <a:spcPts val="0"/>
              </a:spcAft>
              <a:buClrTx/>
              <a:buSzTx/>
              <a:buFontTx/>
              <a:buNone/>
              <a:tabLst/>
              <a:defRPr/>
            </a:pPr>
            <a:endParaRPr kumimoji="0" lang="en-GB" sz="1600" b="1" i="0" u="none" strike="noStrike" kern="0" cap="none" spc="0" normalizeH="0" baseline="0" noProof="0">
              <a:ln>
                <a:noFill/>
              </a:ln>
              <a:solidFill>
                <a:srgbClr val="C4CACD"/>
              </a:solidFill>
              <a:effectLst/>
              <a:uLnTx/>
              <a:uFillTx/>
              <a:latin typeface="Arial" pitchFamily="34" charset="0"/>
              <a:cs typeface="Arial" pitchFamily="34" charset="0"/>
            </a:endParaRPr>
          </a:p>
        </p:txBody>
      </p:sp>
      <p:sp>
        <p:nvSpPr>
          <p:cNvPr id="78" name="Text Placeholder 49"/>
          <p:cNvSpPr>
            <a:spLocks noGrp="1"/>
          </p:cNvSpPr>
          <p:nvPr>
            <p:ph type="body" sz="quarter" idx="41" hasCustomPrompt="1"/>
          </p:nvPr>
        </p:nvSpPr>
        <p:spPr>
          <a:xfrm>
            <a:off x="330200" y="3847226"/>
            <a:ext cx="540000" cy="405000"/>
          </a:xfrm>
          <a:prstGeom prst="rect">
            <a:avLst/>
          </a:prstGeom>
          <a:solidFill>
            <a:srgbClr val="830051"/>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GB" sz="1800" b="1" i="0" u="none" strike="noStrike" kern="0" cap="none" spc="0" normalizeH="0" baseline="0" noProof="0">
                <a:ln>
                  <a:noFill/>
                </a:ln>
                <a:solidFill>
                  <a:srgbClr val="C4CACD"/>
                </a:solidFill>
                <a:effectLst/>
                <a:uLnTx/>
                <a:uFillTx/>
                <a:latin typeface="Arial" pitchFamily="34" charset="0"/>
                <a:cs typeface="Arial" pitchFamily="34" charset="0"/>
              </a:rPr>
              <a:t>6</a:t>
            </a:r>
          </a:p>
        </p:txBody>
      </p:sp>
      <p:sp>
        <p:nvSpPr>
          <p:cNvPr id="23"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Tree>
    <p:extLst>
      <p:ext uri="{BB962C8B-B14F-4D97-AF65-F5344CB8AC3E}">
        <p14:creationId xmlns:p14="http://schemas.microsoft.com/office/powerpoint/2010/main" val="1439842374"/>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Nav Contents 2">
    <p:spTree>
      <p:nvGrpSpPr>
        <p:cNvPr id="1" name=""/>
        <p:cNvGrpSpPr/>
        <p:nvPr/>
      </p:nvGrpSpPr>
      <p:grpSpPr>
        <a:xfrm>
          <a:off x="0" y="0"/>
          <a:ext cx="0" cy="0"/>
          <a:chOff x="0" y="0"/>
          <a:chExt cx="0" cy="0"/>
        </a:xfrm>
      </p:grpSpPr>
      <p:sp>
        <p:nvSpPr>
          <p:cNvPr id="32" name="Title 8"/>
          <p:cNvSpPr>
            <a:spLocks noGrp="1"/>
          </p:cNvSpPr>
          <p:nvPr>
            <p:ph type="title" hasCustomPrompt="1"/>
          </p:nvPr>
        </p:nvSpPr>
        <p:spPr>
          <a:xfrm>
            <a:off x="237061" y="144000"/>
            <a:ext cx="8280000" cy="504000"/>
          </a:xfrm>
          <a:prstGeom prst="rect">
            <a:avLst/>
          </a:prstGeom>
        </p:spPr>
        <p:txBody>
          <a:bodyPr vert="horz"/>
          <a:lstStyle>
            <a:lvl1pPr algn="l">
              <a:lnSpc>
                <a:spcPct val="100000"/>
              </a:lnSpc>
              <a:defRPr sz="2400" b="1" baseline="0">
                <a:solidFill>
                  <a:schemeClr val="tx2"/>
                </a:solidFill>
                <a:latin typeface="Arial" pitchFamily="34" charset="0"/>
                <a:cs typeface="Arial" pitchFamily="34" charset="0"/>
              </a:defRPr>
            </a:lvl1pPr>
          </a:lstStyle>
          <a:p>
            <a:r>
              <a:rPr lang="en-GB" noProof="0"/>
              <a:t>Click to add navigation 2 title</a:t>
            </a:r>
          </a:p>
        </p:txBody>
      </p:sp>
      <p:sp>
        <p:nvSpPr>
          <p:cNvPr id="23" name="Table Placeholder 29"/>
          <p:cNvSpPr>
            <a:spLocks noGrp="1"/>
          </p:cNvSpPr>
          <p:nvPr>
            <p:ph type="tbl" sz="quarter" idx="15"/>
          </p:nvPr>
        </p:nvSpPr>
        <p:spPr>
          <a:xfrm>
            <a:off x="987429" y="1298350"/>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24" name="Text Placeholder 2"/>
          <p:cNvSpPr>
            <a:spLocks noGrp="1"/>
          </p:cNvSpPr>
          <p:nvPr>
            <p:ph type="body" sz="quarter" idx="14"/>
          </p:nvPr>
        </p:nvSpPr>
        <p:spPr>
          <a:xfrm>
            <a:off x="1046699" y="1409914"/>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25" name="Text Placeholder 49"/>
          <p:cNvSpPr>
            <a:spLocks noGrp="1"/>
          </p:cNvSpPr>
          <p:nvPr>
            <p:ph type="body" sz="quarter" idx="26" hasCustomPrompt="1"/>
          </p:nvPr>
        </p:nvSpPr>
        <p:spPr>
          <a:xfrm>
            <a:off x="330200" y="1298700"/>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1</a:t>
            </a:r>
          </a:p>
        </p:txBody>
      </p:sp>
      <p:sp>
        <p:nvSpPr>
          <p:cNvPr id="26" name="Table Placeholder 29"/>
          <p:cNvSpPr>
            <a:spLocks noGrp="1"/>
          </p:cNvSpPr>
          <p:nvPr>
            <p:ph type="tbl" sz="quarter" idx="27"/>
          </p:nvPr>
        </p:nvSpPr>
        <p:spPr>
          <a:xfrm>
            <a:off x="987429" y="1802617"/>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28" name="Text Placeholder 2"/>
          <p:cNvSpPr>
            <a:spLocks noGrp="1"/>
          </p:cNvSpPr>
          <p:nvPr>
            <p:ph type="body" sz="quarter" idx="28"/>
          </p:nvPr>
        </p:nvSpPr>
        <p:spPr>
          <a:xfrm>
            <a:off x="1046699" y="1914181"/>
            <a:ext cx="5718173" cy="295649"/>
          </a:xfrm>
          <a:prstGeom prst="rect">
            <a:avLst/>
          </a:prstGeom>
        </p:spPr>
        <p:txBody>
          <a:bodyPr vert="horz"/>
          <a:lstStyle>
            <a:lvl1pPr marL="0" indent="0">
              <a:lnSpc>
                <a:spcPct val="60000"/>
              </a:lnSpc>
              <a:buNone/>
              <a:defRPr sz="1600" b="1" baseline="0">
                <a:solidFill>
                  <a:schemeClr val="tx2"/>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29" name="Text Placeholder 49"/>
          <p:cNvSpPr>
            <a:spLocks noGrp="1"/>
          </p:cNvSpPr>
          <p:nvPr>
            <p:ph type="body" sz="quarter" idx="29" hasCustomPrompt="1"/>
          </p:nvPr>
        </p:nvSpPr>
        <p:spPr>
          <a:xfrm>
            <a:off x="330200" y="1802967"/>
            <a:ext cx="540000" cy="405000"/>
          </a:xfrm>
          <a:prstGeom prst="rect">
            <a:avLst/>
          </a:prstGeom>
          <a:solidFill>
            <a:srgbClr val="D8DCDE"/>
          </a:solidFill>
          <a:ln w="19050" cmpd="sng">
            <a:noFill/>
          </a:ln>
        </p:spPr>
        <p:txBody>
          <a:bodyPr vert="horz" anchor="ctr"/>
          <a:lstStyle>
            <a:lvl1pPr marL="0" indent="0" algn="ctr">
              <a:lnSpc>
                <a:spcPct val="90000"/>
              </a:lnSpc>
              <a:spcBef>
                <a:spcPts val="0"/>
              </a:spcBef>
              <a:buNone/>
              <a:defRPr sz="1800" b="1">
                <a:solidFill>
                  <a:schemeClr val="tx2"/>
                </a:solidFill>
                <a:latin typeface="Arial" pitchFamily="34" charset="0"/>
                <a:cs typeface="Arial" pitchFamily="34" charset="0"/>
              </a:defRPr>
            </a:lvl1pPr>
          </a:lstStyle>
          <a:p>
            <a:pPr lvl="0"/>
            <a:r>
              <a:rPr lang="en-GB" noProof="0"/>
              <a:t>2</a:t>
            </a:r>
          </a:p>
        </p:txBody>
      </p:sp>
      <p:sp>
        <p:nvSpPr>
          <p:cNvPr id="30" name="Table Placeholder 29"/>
          <p:cNvSpPr>
            <a:spLocks noGrp="1"/>
          </p:cNvSpPr>
          <p:nvPr>
            <p:ph type="tbl" sz="quarter" idx="30"/>
          </p:nvPr>
        </p:nvSpPr>
        <p:spPr>
          <a:xfrm>
            <a:off x="987429" y="2311673"/>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31" name="Text Placeholder 2"/>
          <p:cNvSpPr>
            <a:spLocks noGrp="1"/>
          </p:cNvSpPr>
          <p:nvPr>
            <p:ph type="body" sz="quarter" idx="31"/>
          </p:nvPr>
        </p:nvSpPr>
        <p:spPr>
          <a:xfrm>
            <a:off x="1046699" y="2423237"/>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33" name="Text Placeholder 49"/>
          <p:cNvSpPr>
            <a:spLocks noGrp="1"/>
          </p:cNvSpPr>
          <p:nvPr>
            <p:ph type="body" sz="quarter" idx="32" hasCustomPrompt="1"/>
          </p:nvPr>
        </p:nvSpPr>
        <p:spPr>
          <a:xfrm>
            <a:off x="330200" y="2312024"/>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3</a:t>
            </a:r>
          </a:p>
        </p:txBody>
      </p:sp>
      <p:sp>
        <p:nvSpPr>
          <p:cNvPr id="34" name="Table Placeholder 29"/>
          <p:cNvSpPr>
            <a:spLocks noGrp="1"/>
          </p:cNvSpPr>
          <p:nvPr>
            <p:ph type="tbl" sz="quarter" idx="33"/>
          </p:nvPr>
        </p:nvSpPr>
        <p:spPr>
          <a:xfrm>
            <a:off x="987429" y="2822381"/>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35" name="Text Placeholder 2"/>
          <p:cNvSpPr>
            <a:spLocks noGrp="1"/>
          </p:cNvSpPr>
          <p:nvPr>
            <p:ph type="body" sz="quarter" idx="34"/>
          </p:nvPr>
        </p:nvSpPr>
        <p:spPr>
          <a:xfrm>
            <a:off x="1046699" y="2933945"/>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36" name="Text Placeholder 49"/>
          <p:cNvSpPr>
            <a:spLocks noGrp="1"/>
          </p:cNvSpPr>
          <p:nvPr>
            <p:ph type="body" sz="quarter" idx="35" hasCustomPrompt="1"/>
          </p:nvPr>
        </p:nvSpPr>
        <p:spPr>
          <a:xfrm>
            <a:off x="330200" y="2822732"/>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4</a:t>
            </a:r>
          </a:p>
        </p:txBody>
      </p:sp>
      <p:sp>
        <p:nvSpPr>
          <p:cNvPr id="37" name="Table Placeholder 29"/>
          <p:cNvSpPr>
            <a:spLocks noGrp="1"/>
          </p:cNvSpPr>
          <p:nvPr>
            <p:ph type="tbl" sz="quarter" idx="36"/>
          </p:nvPr>
        </p:nvSpPr>
        <p:spPr>
          <a:xfrm>
            <a:off x="987429" y="3330659"/>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38" name="Text Placeholder 2"/>
          <p:cNvSpPr>
            <a:spLocks noGrp="1"/>
          </p:cNvSpPr>
          <p:nvPr>
            <p:ph type="body" sz="quarter" idx="37"/>
          </p:nvPr>
        </p:nvSpPr>
        <p:spPr>
          <a:xfrm>
            <a:off x="1046699" y="3442222"/>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39" name="Text Placeholder 49"/>
          <p:cNvSpPr>
            <a:spLocks noGrp="1"/>
          </p:cNvSpPr>
          <p:nvPr>
            <p:ph type="body" sz="quarter" idx="38" hasCustomPrompt="1"/>
          </p:nvPr>
        </p:nvSpPr>
        <p:spPr>
          <a:xfrm>
            <a:off x="330200" y="3331009"/>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5</a:t>
            </a:r>
          </a:p>
        </p:txBody>
      </p:sp>
      <p:sp>
        <p:nvSpPr>
          <p:cNvPr id="40" name="Table Placeholder 29"/>
          <p:cNvSpPr>
            <a:spLocks noGrp="1"/>
          </p:cNvSpPr>
          <p:nvPr>
            <p:ph type="tbl" sz="quarter" idx="39"/>
          </p:nvPr>
        </p:nvSpPr>
        <p:spPr>
          <a:xfrm>
            <a:off x="987429" y="3846875"/>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41" name="Text Placeholder 2"/>
          <p:cNvSpPr>
            <a:spLocks noGrp="1"/>
          </p:cNvSpPr>
          <p:nvPr>
            <p:ph type="body" sz="quarter" idx="40"/>
          </p:nvPr>
        </p:nvSpPr>
        <p:spPr>
          <a:xfrm>
            <a:off x="1046699" y="3958439"/>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42" name="Text Placeholder 49"/>
          <p:cNvSpPr>
            <a:spLocks noGrp="1"/>
          </p:cNvSpPr>
          <p:nvPr>
            <p:ph type="body" sz="quarter" idx="41" hasCustomPrompt="1"/>
          </p:nvPr>
        </p:nvSpPr>
        <p:spPr>
          <a:xfrm>
            <a:off x="330200" y="3847226"/>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6</a:t>
            </a:r>
          </a:p>
        </p:txBody>
      </p:sp>
      <p:sp>
        <p:nvSpPr>
          <p:cNvPr id="27"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Tree>
    <p:extLst>
      <p:ext uri="{BB962C8B-B14F-4D97-AF65-F5344CB8AC3E}">
        <p14:creationId xmlns:p14="http://schemas.microsoft.com/office/powerpoint/2010/main" val="21323380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ctDNA">
    <p:spTree>
      <p:nvGrpSpPr>
        <p:cNvPr id="1" name=""/>
        <p:cNvGrpSpPr/>
        <p:nvPr/>
      </p:nvGrpSpPr>
      <p:grpSpPr>
        <a:xfrm>
          <a:off x="0" y="0"/>
          <a:ext cx="0" cy="0"/>
          <a:chOff x="0" y="0"/>
          <a:chExt cx="0" cy="0"/>
        </a:xfrm>
      </p:grpSpPr>
      <p:sp>
        <p:nvSpPr>
          <p:cNvPr id="9"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23" name="Picture 22" descr="AZ_RGB_H_POS.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pic>
        <p:nvPicPr>
          <p:cNvPr id="3" name="Picture 2" descr="DNA_Inside_Blood_Vessel_10K_AD_screen.jpg"/>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146957" y="2876550"/>
            <a:ext cx="8856000" cy="2125664"/>
          </a:xfrm>
          <a:prstGeom prst="rect">
            <a:avLst/>
          </a:prstGeom>
        </p:spPr>
      </p:pic>
      <p:sp>
        <p:nvSpPr>
          <p:cNvPr id="10"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1"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2"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3"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extLst>
      <p:ext uri="{BB962C8B-B14F-4D97-AF65-F5344CB8AC3E}">
        <p14:creationId xmlns:p14="http://schemas.microsoft.com/office/powerpoint/2010/main" val="3767009492"/>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Nav Contents 3">
    <p:spTree>
      <p:nvGrpSpPr>
        <p:cNvPr id="1" name=""/>
        <p:cNvGrpSpPr/>
        <p:nvPr/>
      </p:nvGrpSpPr>
      <p:grpSpPr>
        <a:xfrm>
          <a:off x="0" y="0"/>
          <a:ext cx="0" cy="0"/>
          <a:chOff x="0" y="0"/>
          <a:chExt cx="0" cy="0"/>
        </a:xfrm>
      </p:grpSpPr>
      <p:sp>
        <p:nvSpPr>
          <p:cNvPr id="32" name="Title 8"/>
          <p:cNvSpPr>
            <a:spLocks noGrp="1"/>
          </p:cNvSpPr>
          <p:nvPr>
            <p:ph type="title" hasCustomPrompt="1"/>
          </p:nvPr>
        </p:nvSpPr>
        <p:spPr>
          <a:xfrm>
            <a:off x="237061" y="144000"/>
            <a:ext cx="8280000" cy="504000"/>
          </a:xfrm>
          <a:prstGeom prst="rect">
            <a:avLst/>
          </a:prstGeom>
        </p:spPr>
        <p:txBody>
          <a:bodyPr vert="horz"/>
          <a:lstStyle>
            <a:lvl1pPr algn="l">
              <a:lnSpc>
                <a:spcPct val="100000"/>
              </a:lnSpc>
              <a:defRPr sz="2400" b="1" baseline="0">
                <a:solidFill>
                  <a:schemeClr val="tx2"/>
                </a:solidFill>
                <a:latin typeface="Arial" pitchFamily="34" charset="0"/>
                <a:cs typeface="Arial" pitchFamily="34" charset="0"/>
              </a:defRPr>
            </a:lvl1pPr>
          </a:lstStyle>
          <a:p>
            <a:r>
              <a:rPr lang="en-GB" noProof="0"/>
              <a:t>Click to add navigation 3 title</a:t>
            </a:r>
          </a:p>
        </p:txBody>
      </p:sp>
      <p:sp>
        <p:nvSpPr>
          <p:cNvPr id="23" name="Table Placeholder 29"/>
          <p:cNvSpPr>
            <a:spLocks noGrp="1"/>
          </p:cNvSpPr>
          <p:nvPr>
            <p:ph type="tbl" sz="quarter" idx="15"/>
          </p:nvPr>
        </p:nvSpPr>
        <p:spPr>
          <a:xfrm>
            <a:off x="987429" y="1298350"/>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24" name="Text Placeholder 2"/>
          <p:cNvSpPr>
            <a:spLocks noGrp="1"/>
          </p:cNvSpPr>
          <p:nvPr>
            <p:ph type="body" sz="quarter" idx="14"/>
          </p:nvPr>
        </p:nvSpPr>
        <p:spPr>
          <a:xfrm>
            <a:off x="1046699" y="1409914"/>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25" name="Text Placeholder 49"/>
          <p:cNvSpPr>
            <a:spLocks noGrp="1"/>
          </p:cNvSpPr>
          <p:nvPr>
            <p:ph type="body" sz="quarter" idx="26" hasCustomPrompt="1"/>
          </p:nvPr>
        </p:nvSpPr>
        <p:spPr>
          <a:xfrm>
            <a:off x="330200" y="1298700"/>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1</a:t>
            </a:r>
          </a:p>
        </p:txBody>
      </p:sp>
      <p:sp>
        <p:nvSpPr>
          <p:cNvPr id="26" name="Table Placeholder 29"/>
          <p:cNvSpPr>
            <a:spLocks noGrp="1"/>
          </p:cNvSpPr>
          <p:nvPr>
            <p:ph type="tbl" sz="quarter" idx="27"/>
          </p:nvPr>
        </p:nvSpPr>
        <p:spPr>
          <a:xfrm>
            <a:off x="987429" y="1802617"/>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28" name="Text Placeholder 2"/>
          <p:cNvSpPr>
            <a:spLocks noGrp="1"/>
          </p:cNvSpPr>
          <p:nvPr>
            <p:ph type="body" sz="quarter" idx="28"/>
          </p:nvPr>
        </p:nvSpPr>
        <p:spPr>
          <a:xfrm>
            <a:off x="1046699" y="1914181"/>
            <a:ext cx="5718173" cy="295649"/>
          </a:xfrm>
          <a:prstGeom prst="rect">
            <a:avLst/>
          </a:prstGeom>
        </p:spPr>
        <p:txBody>
          <a:bodyPr vert="horz"/>
          <a:lstStyle>
            <a:lvl1pPr marL="0" indent="0">
              <a:lnSpc>
                <a:spcPct val="60000"/>
              </a:lnSpc>
              <a:buNone/>
              <a:defRPr sz="1600" b="1" baseline="0">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29" name="Text Placeholder 49"/>
          <p:cNvSpPr>
            <a:spLocks noGrp="1"/>
          </p:cNvSpPr>
          <p:nvPr>
            <p:ph type="body" sz="quarter" idx="29" hasCustomPrompt="1"/>
          </p:nvPr>
        </p:nvSpPr>
        <p:spPr>
          <a:xfrm>
            <a:off x="330200" y="1802967"/>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2</a:t>
            </a:r>
          </a:p>
        </p:txBody>
      </p:sp>
      <p:sp>
        <p:nvSpPr>
          <p:cNvPr id="30" name="Table Placeholder 29"/>
          <p:cNvSpPr>
            <a:spLocks noGrp="1"/>
          </p:cNvSpPr>
          <p:nvPr>
            <p:ph type="tbl" sz="quarter" idx="30"/>
          </p:nvPr>
        </p:nvSpPr>
        <p:spPr>
          <a:xfrm>
            <a:off x="987429" y="2311673"/>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31" name="Text Placeholder 2"/>
          <p:cNvSpPr>
            <a:spLocks noGrp="1"/>
          </p:cNvSpPr>
          <p:nvPr>
            <p:ph type="body" sz="quarter" idx="31"/>
          </p:nvPr>
        </p:nvSpPr>
        <p:spPr>
          <a:xfrm>
            <a:off x="1046699" y="2423237"/>
            <a:ext cx="5718173" cy="295649"/>
          </a:xfrm>
          <a:prstGeom prst="rect">
            <a:avLst/>
          </a:prstGeom>
        </p:spPr>
        <p:txBody>
          <a:bodyPr vert="horz"/>
          <a:lstStyle>
            <a:lvl1pPr marL="0" indent="0">
              <a:lnSpc>
                <a:spcPct val="60000"/>
              </a:lnSpc>
              <a:buNone/>
              <a:defRPr sz="1600" b="1">
                <a:solidFill>
                  <a:srgbClr val="830051"/>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33" name="Text Placeholder 49"/>
          <p:cNvSpPr>
            <a:spLocks noGrp="1"/>
          </p:cNvSpPr>
          <p:nvPr>
            <p:ph type="body" sz="quarter" idx="32" hasCustomPrompt="1"/>
          </p:nvPr>
        </p:nvSpPr>
        <p:spPr>
          <a:xfrm>
            <a:off x="330200" y="2312024"/>
            <a:ext cx="540000" cy="405000"/>
          </a:xfrm>
          <a:prstGeom prst="rect">
            <a:avLst/>
          </a:prstGeom>
          <a:solidFill>
            <a:srgbClr val="D8DCDE"/>
          </a:solidFill>
          <a:ln w="19050" cmpd="sng">
            <a:noFill/>
          </a:ln>
        </p:spPr>
        <p:txBody>
          <a:bodyPr vert="horz" anchor="ctr"/>
          <a:lstStyle>
            <a:lvl1pPr marL="0" indent="0" algn="ctr">
              <a:lnSpc>
                <a:spcPct val="90000"/>
              </a:lnSpc>
              <a:spcBef>
                <a:spcPts val="0"/>
              </a:spcBef>
              <a:buNone/>
              <a:defRPr sz="1800" b="1">
                <a:solidFill>
                  <a:schemeClr val="tx2"/>
                </a:solidFill>
                <a:latin typeface="Arial" pitchFamily="34" charset="0"/>
                <a:cs typeface="Arial" pitchFamily="34" charset="0"/>
              </a:defRPr>
            </a:lvl1pPr>
          </a:lstStyle>
          <a:p>
            <a:pPr lvl="0"/>
            <a:r>
              <a:rPr lang="en-GB" noProof="0"/>
              <a:t>3</a:t>
            </a:r>
          </a:p>
        </p:txBody>
      </p:sp>
      <p:sp>
        <p:nvSpPr>
          <p:cNvPr id="34" name="Table Placeholder 29"/>
          <p:cNvSpPr>
            <a:spLocks noGrp="1"/>
          </p:cNvSpPr>
          <p:nvPr>
            <p:ph type="tbl" sz="quarter" idx="33"/>
          </p:nvPr>
        </p:nvSpPr>
        <p:spPr>
          <a:xfrm>
            <a:off x="987429" y="2822381"/>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35" name="Text Placeholder 2"/>
          <p:cNvSpPr>
            <a:spLocks noGrp="1"/>
          </p:cNvSpPr>
          <p:nvPr>
            <p:ph type="body" sz="quarter" idx="34"/>
          </p:nvPr>
        </p:nvSpPr>
        <p:spPr>
          <a:xfrm>
            <a:off x="1046699" y="2933945"/>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36" name="Text Placeholder 49"/>
          <p:cNvSpPr>
            <a:spLocks noGrp="1"/>
          </p:cNvSpPr>
          <p:nvPr>
            <p:ph type="body" sz="quarter" idx="35" hasCustomPrompt="1"/>
          </p:nvPr>
        </p:nvSpPr>
        <p:spPr>
          <a:xfrm>
            <a:off x="330200" y="2822732"/>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4</a:t>
            </a:r>
          </a:p>
        </p:txBody>
      </p:sp>
      <p:sp>
        <p:nvSpPr>
          <p:cNvPr id="37" name="Table Placeholder 29"/>
          <p:cNvSpPr>
            <a:spLocks noGrp="1"/>
          </p:cNvSpPr>
          <p:nvPr>
            <p:ph type="tbl" sz="quarter" idx="36"/>
          </p:nvPr>
        </p:nvSpPr>
        <p:spPr>
          <a:xfrm>
            <a:off x="987429" y="3330659"/>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38" name="Text Placeholder 2"/>
          <p:cNvSpPr>
            <a:spLocks noGrp="1"/>
          </p:cNvSpPr>
          <p:nvPr>
            <p:ph type="body" sz="quarter" idx="37"/>
          </p:nvPr>
        </p:nvSpPr>
        <p:spPr>
          <a:xfrm>
            <a:off x="1046699" y="3442222"/>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39" name="Text Placeholder 49"/>
          <p:cNvSpPr>
            <a:spLocks noGrp="1"/>
          </p:cNvSpPr>
          <p:nvPr>
            <p:ph type="body" sz="quarter" idx="38" hasCustomPrompt="1"/>
          </p:nvPr>
        </p:nvSpPr>
        <p:spPr>
          <a:xfrm>
            <a:off x="330200" y="3331009"/>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5</a:t>
            </a:r>
          </a:p>
        </p:txBody>
      </p:sp>
      <p:sp>
        <p:nvSpPr>
          <p:cNvPr id="40" name="Table Placeholder 29"/>
          <p:cNvSpPr>
            <a:spLocks noGrp="1"/>
          </p:cNvSpPr>
          <p:nvPr>
            <p:ph type="tbl" sz="quarter" idx="39"/>
          </p:nvPr>
        </p:nvSpPr>
        <p:spPr>
          <a:xfrm>
            <a:off x="987429" y="3846875"/>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41" name="Text Placeholder 2"/>
          <p:cNvSpPr>
            <a:spLocks noGrp="1"/>
          </p:cNvSpPr>
          <p:nvPr>
            <p:ph type="body" sz="quarter" idx="40"/>
          </p:nvPr>
        </p:nvSpPr>
        <p:spPr>
          <a:xfrm>
            <a:off x="1046699" y="3958439"/>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42" name="Text Placeholder 49"/>
          <p:cNvSpPr>
            <a:spLocks noGrp="1"/>
          </p:cNvSpPr>
          <p:nvPr>
            <p:ph type="body" sz="quarter" idx="41" hasCustomPrompt="1"/>
          </p:nvPr>
        </p:nvSpPr>
        <p:spPr>
          <a:xfrm>
            <a:off x="330200" y="3847226"/>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6</a:t>
            </a:r>
          </a:p>
        </p:txBody>
      </p:sp>
      <p:sp>
        <p:nvSpPr>
          <p:cNvPr id="27"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Tree>
    <p:extLst>
      <p:ext uri="{BB962C8B-B14F-4D97-AF65-F5344CB8AC3E}">
        <p14:creationId xmlns:p14="http://schemas.microsoft.com/office/powerpoint/2010/main" val="539051943"/>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userDrawn="1">
  <p:cSld name="Nav Contents 4">
    <p:spTree>
      <p:nvGrpSpPr>
        <p:cNvPr id="1" name=""/>
        <p:cNvGrpSpPr/>
        <p:nvPr/>
      </p:nvGrpSpPr>
      <p:grpSpPr>
        <a:xfrm>
          <a:off x="0" y="0"/>
          <a:ext cx="0" cy="0"/>
          <a:chOff x="0" y="0"/>
          <a:chExt cx="0" cy="0"/>
        </a:xfrm>
      </p:grpSpPr>
      <p:sp>
        <p:nvSpPr>
          <p:cNvPr id="32" name="Title 8"/>
          <p:cNvSpPr>
            <a:spLocks noGrp="1"/>
          </p:cNvSpPr>
          <p:nvPr>
            <p:ph type="title" hasCustomPrompt="1"/>
          </p:nvPr>
        </p:nvSpPr>
        <p:spPr>
          <a:xfrm>
            <a:off x="237061" y="144000"/>
            <a:ext cx="8280000" cy="504000"/>
          </a:xfrm>
          <a:prstGeom prst="rect">
            <a:avLst/>
          </a:prstGeom>
        </p:spPr>
        <p:txBody>
          <a:bodyPr vert="horz"/>
          <a:lstStyle>
            <a:lvl1pPr algn="l">
              <a:lnSpc>
                <a:spcPct val="100000"/>
              </a:lnSpc>
              <a:defRPr sz="2400" b="1" baseline="0">
                <a:solidFill>
                  <a:schemeClr val="tx2"/>
                </a:solidFill>
                <a:latin typeface="Arial" pitchFamily="34" charset="0"/>
                <a:cs typeface="Arial" pitchFamily="34" charset="0"/>
              </a:defRPr>
            </a:lvl1pPr>
          </a:lstStyle>
          <a:p>
            <a:r>
              <a:rPr lang="en-GB" noProof="0"/>
              <a:t>Click to add navigation 4 title</a:t>
            </a:r>
          </a:p>
        </p:txBody>
      </p:sp>
      <p:sp>
        <p:nvSpPr>
          <p:cNvPr id="23" name="Table Placeholder 29"/>
          <p:cNvSpPr>
            <a:spLocks noGrp="1"/>
          </p:cNvSpPr>
          <p:nvPr>
            <p:ph type="tbl" sz="quarter" idx="15"/>
          </p:nvPr>
        </p:nvSpPr>
        <p:spPr>
          <a:xfrm>
            <a:off x="987429" y="1298350"/>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24" name="Text Placeholder 2"/>
          <p:cNvSpPr>
            <a:spLocks noGrp="1"/>
          </p:cNvSpPr>
          <p:nvPr>
            <p:ph type="body" sz="quarter" idx="14"/>
          </p:nvPr>
        </p:nvSpPr>
        <p:spPr>
          <a:xfrm>
            <a:off x="1046699" y="1409914"/>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25" name="Text Placeholder 49"/>
          <p:cNvSpPr>
            <a:spLocks noGrp="1"/>
          </p:cNvSpPr>
          <p:nvPr>
            <p:ph type="body" sz="quarter" idx="26" hasCustomPrompt="1"/>
          </p:nvPr>
        </p:nvSpPr>
        <p:spPr>
          <a:xfrm>
            <a:off x="330200" y="1298700"/>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1</a:t>
            </a:r>
          </a:p>
        </p:txBody>
      </p:sp>
      <p:sp>
        <p:nvSpPr>
          <p:cNvPr id="26" name="Table Placeholder 29"/>
          <p:cNvSpPr>
            <a:spLocks noGrp="1"/>
          </p:cNvSpPr>
          <p:nvPr>
            <p:ph type="tbl" sz="quarter" idx="27"/>
          </p:nvPr>
        </p:nvSpPr>
        <p:spPr>
          <a:xfrm>
            <a:off x="987429" y="1802617"/>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28" name="Text Placeholder 2"/>
          <p:cNvSpPr>
            <a:spLocks noGrp="1"/>
          </p:cNvSpPr>
          <p:nvPr>
            <p:ph type="body" sz="quarter" idx="28"/>
          </p:nvPr>
        </p:nvSpPr>
        <p:spPr>
          <a:xfrm>
            <a:off x="1046699" y="1914181"/>
            <a:ext cx="5718173" cy="295649"/>
          </a:xfrm>
          <a:prstGeom prst="rect">
            <a:avLst/>
          </a:prstGeom>
        </p:spPr>
        <p:txBody>
          <a:bodyPr vert="horz"/>
          <a:lstStyle>
            <a:lvl1pPr marL="0" indent="0">
              <a:lnSpc>
                <a:spcPct val="60000"/>
              </a:lnSpc>
              <a:buNone/>
              <a:defRPr sz="1600" b="1" baseline="0">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29" name="Text Placeholder 49"/>
          <p:cNvSpPr>
            <a:spLocks noGrp="1"/>
          </p:cNvSpPr>
          <p:nvPr>
            <p:ph type="body" sz="quarter" idx="29" hasCustomPrompt="1"/>
          </p:nvPr>
        </p:nvSpPr>
        <p:spPr>
          <a:xfrm>
            <a:off x="330200" y="1802967"/>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2</a:t>
            </a:r>
          </a:p>
        </p:txBody>
      </p:sp>
      <p:sp>
        <p:nvSpPr>
          <p:cNvPr id="30" name="Table Placeholder 29"/>
          <p:cNvSpPr>
            <a:spLocks noGrp="1"/>
          </p:cNvSpPr>
          <p:nvPr>
            <p:ph type="tbl" sz="quarter" idx="30"/>
          </p:nvPr>
        </p:nvSpPr>
        <p:spPr>
          <a:xfrm>
            <a:off x="987429" y="2311673"/>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31" name="Text Placeholder 2"/>
          <p:cNvSpPr>
            <a:spLocks noGrp="1"/>
          </p:cNvSpPr>
          <p:nvPr>
            <p:ph type="body" sz="quarter" idx="31"/>
          </p:nvPr>
        </p:nvSpPr>
        <p:spPr>
          <a:xfrm>
            <a:off x="1046699" y="2423237"/>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33" name="Text Placeholder 49"/>
          <p:cNvSpPr>
            <a:spLocks noGrp="1"/>
          </p:cNvSpPr>
          <p:nvPr>
            <p:ph type="body" sz="quarter" idx="32" hasCustomPrompt="1"/>
          </p:nvPr>
        </p:nvSpPr>
        <p:spPr>
          <a:xfrm>
            <a:off x="330200" y="2312024"/>
            <a:ext cx="540000" cy="405000"/>
          </a:xfrm>
          <a:prstGeom prst="rect">
            <a:avLst/>
          </a:prstGeom>
          <a:solidFill>
            <a:srgbClr val="830051"/>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3</a:t>
            </a:r>
          </a:p>
        </p:txBody>
      </p:sp>
      <p:sp>
        <p:nvSpPr>
          <p:cNvPr id="34" name="Table Placeholder 29"/>
          <p:cNvSpPr>
            <a:spLocks noGrp="1"/>
          </p:cNvSpPr>
          <p:nvPr>
            <p:ph type="tbl" sz="quarter" idx="33"/>
          </p:nvPr>
        </p:nvSpPr>
        <p:spPr>
          <a:xfrm>
            <a:off x="987429" y="2822381"/>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35" name="Text Placeholder 2"/>
          <p:cNvSpPr>
            <a:spLocks noGrp="1"/>
          </p:cNvSpPr>
          <p:nvPr>
            <p:ph type="body" sz="quarter" idx="34"/>
          </p:nvPr>
        </p:nvSpPr>
        <p:spPr>
          <a:xfrm>
            <a:off x="1046699" y="2933945"/>
            <a:ext cx="5718173" cy="295649"/>
          </a:xfrm>
          <a:prstGeom prst="rect">
            <a:avLst/>
          </a:prstGeom>
        </p:spPr>
        <p:txBody>
          <a:bodyPr vert="horz"/>
          <a:lstStyle>
            <a:lvl1pPr marL="0" indent="0">
              <a:lnSpc>
                <a:spcPct val="60000"/>
              </a:lnSpc>
              <a:buNone/>
              <a:defRPr sz="1600" b="1">
                <a:solidFill>
                  <a:srgbClr val="830051"/>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36" name="Text Placeholder 49"/>
          <p:cNvSpPr>
            <a:spLocks noGrp="1"/>
          </p:cNvSpPr>
          <p:nvPr>
            <p:ph type="body" sz="quarter" idx="35" hasCustomPrompt="1"/>
          </p:nvPr>
        </p:nvSpPr>
        <p:spPr>
          <a:xfrm>
            <a:off x="330200" y="2822732"/>
            <a:ext cx="540000" cy="405000"/>
          </a:xfrm>
          <a:prstGeom prst="rect">
            <a:avLst/>
          </a:prstGeom>
          <a:solidFill>
            <a:srgbClr val="D8DCDE"/>
          </a:solidFill>
          <a:ln w="19050" cmpd="sng">
            <a:noFill/>
          </a:ln>
        </p:spPr>
        <p:txBody>
          <a:bodyPr vert="horz" anchor="ctr"/>
          <a:lstStyle>
            <a:lvl1pPr marL="0" indent="0" algn="ctr">
              <a:lnSpc>
                <a:spcPct val="90000"/>
              </a:lnSpc>
              <a:spcBef>
                <a:spcPts val="0"/>
              </a:spcBef>
              <a:buNone/>
              <a:defRPr sz="1800" b="1">
                <a:solidFill>
                  <a:schemeClr val="tx2"/>
                </a:solidFill>
                <a:latin typeface="Arial" pitchFamily="34" charset="0"/>
                <a:cs typeface="Arial" pitchFamily="34" charset="0"/>
              </a:defRPr>
            </a:lvl1pPr>
          </a:lstStyle>
          <a:p>
            <a:pPr lvl="0"/>
            <a:r>
              <a:rPr lang="en-GB" noProof="0"/>
              <a:t>4</a:t>
            </a:r>
          </a:p>
        </p:txBody>
      </p:sp>
      <p:sp>
        <p:nvSpPr>
          <p:cNvPr id="37" name="Table Placeholder 29"/>
          <p:cNvSpPr>
            <a:spLocks noGrp="1"/>
          </p:cNvSpPr>
          <p:nvPr>
            <p:ph type="tbl" sz="quarter" idx="36"/>
          </p:nvPr>
        </p:nvSpPr>
        <p:spPr>
          <a:xfrm>
            <a:off x="987429" y="3330659"/>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38" name="Text Placeholder 2"/>
          <p:cNvSpPr>
            <a:spLocks noGrp="1"/>
          </p:cNvSpPr>
          <p:nvPr>
            <p:ph type="body" sz="quarter" idx="37"/>
          </p:nvPr>
        </p:nvSpPr>
        <p:spPr>
          <a:xfrm>
            <a:off x="1046699" y="3442222"/>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39" name="Text Placeholder 49"/>
          <p:cNvSpPr>
            <a:spLocks noGrp="1"/>
          </p:cNvSpPr>
          <p:nvPr>
            <p:ph type="body" sz="quarter" idx="38" hasCustomPrompt="1"/>
          </p:nvPr>
        </p:nvSpPr>
        <p:spPr>
          <a:xfrm>
            <a:off x="330200" y="3331009"/>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5</a:t>
            </a:r>
          </a:p>
        </p:txBody>
      </p:sp>
      <p:sp>
        <p:nvSpPr>
          <p:cNvPr id="40" name="Table Placeholder 29"/>
          <p:cNvSpPr>
            <a:spLocks noGrp="1"/>
          </p:cNvSpPr>
          <p:nvPr>
            <p:ph type="tbl" sz="quarter" idx="39"/>
          </p:nvPr>
        </p:nvSpPr>
        <p:spPr>
          <a:xfrm>
            <a:off x="987429" y="3846875"/>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41" name="Text Placeholder 2"/>
          <p:cNvSpPr>
            <a:spLocks noGrp="1"/>
          </p:cNvSpPr>
          <p:nvPr>
            <p:ph type="body" sz="quarter" idx="40"/>
          </p:nvPr>
        </p:nvSpPr>
        <p:spPr>
          <a:xfrm>
            <a:off x="1046699" y="3958439"/>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42" name="Text Placeholder 49"/>
          <p:cNvSpPr>
            <a:spLocks noGrp="1"/>
          </p:cNvSpPr>
          <p:nvPr>
            <p:ph type="body" sz="quarter" idx="41" hasCustomPrompt="1"/>
          </p:nvPr>
        </p:nvSpPr>
        <p:spPr>
          <a:xfrm>
            <a:off x="330200" y="3847226"/>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6</a:t>
            </a:r>
          </a:p>
        </p:txBody>
      </p:sp>
      <p:sp>
        <p:nvSpPr>
          <p:cNvPr id="27"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Tree>
    <p:extLst>
      <p:ext uri="{BB962C8B-B14F-4D97-AF65-F5344CB8AC3E}">
        <p14:creationId xmlns:p14="http://schemas.microsoft.com/office/powerpoint/2010/main" val="307861896"/>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userDrawn="1">
  <p:cSld name="Nav Contents 5">
    <p:spTree>
      <p:nvGrpSpPr>
        <p:cNvPr id="1" name=""/>
        <p:cNvGrpSpPr/>
        <p:nvPr/>
      </p:nvGrpSpPr>
      <p:grpSpPr>
        <a:xfrm>
          <a:off x="0" y="0"/>
          <a:ext cx="0" cy="0"/>
          <a:chOff x="0" y="0"/>
          <a:chExt cx="0" cy="0"/>
        </a:xfrm>
      </p:grpSpPr>
      <p:sp>
        <p:nvSpPr>
          <p:cNvPr id="32" name="Title 8"/>
          <p:cNvSpPr>
            <a:spLocks noGrp="1"/>
          </p:cNvSpPr>
          <p:nvPr>
            <p:ph type="title" hasCustomPrompt="1"/>
          </p:nvPr>
        </p:nvSpPr>
        <p:spPr>
          <a:xfrm>
            <a:off x="237061" y="144000"/>
            <a:ext cx="8280000" cy="504000"/>
          </a:xfrm>
          <a:prstGeom prst="rect">
            <a:avLst/>
          </a:prstGeom>
        </p:spPr>
        <p:txBody>
          <a:bodyPr vert="horz"/>
          <a:lstStyle>
            <a:lvl1pPr algn="l">
              <a:lnSpc>
                <a:spcPct val="100000"/>
              </a:lnSpc>
              <a:defRPr sz="2400" b="1" baseline="0">
                <a:solidFill>
                  <a:schemeClr val="tx2"/>
                </a:solidFill>
                <a:latin typeface="Arial" pitchFamily="34" charset="0"/>
                <a:cs typeface="Arial" pitchFamily="34" charset="0"/>
              </a:defRPr>
            </a:lvl1pPr>
          </a:lstStyle>
          <a:p>
            <a:r>
              <a:rPr lang="en-GB" noProof="0"/>
              <a:t>Click to add navigation 5 title</a:t>
            </a:r>
          </a:p>
        </p:txBody>
      </p:sp>
      <p:sp>
        <p:nvSpPr>
          <p:cNvPr id="23" name="Table Placeholder 29"/>
          <p:cNvSpPr>
            <a:spLocks noGrp="1"/>
          </p:cNvSpPr>
          <p:nvPr>
            <p:ph type="tbl" sz="quarter" idx="15"/>
          </p:nvPr>
        </p:nvSpPr>
        <p:spPr>
          <a:xfrm>
            <a:off x="987429" y="1298350"/>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24" name="Text Placeholder 2"/>
          <p:cNvSpPr>
            <a:spLocks noGrp="1"/>
          </p:cNvSpPr>
          <p:nvPr>
            <p:ph type="body" sz="quarter" idx="14"/>
          </p:nvPr>
        </p:nvSpPr>
        <p:spPr>
          <a:xfrm>
            <a:off x="1046699" y="1409914"/>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25" name="Text Placeholder 49"/>
          <p:cNvSpPr>
            <a:spLocks noGrp="1"/>
          </p:cNvSpPr>
          <p:nvPr>
            <p:ph type="body" sz="quarter" idx="26" hasCustomPrompt="1"/>
          </p:nvPr>
        </p:nvSpPr>
        <p:spPr>
          <a:xfrm>
            <a:off x="330200" y="1298700"/>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1</a:t>
            </a:r>
          </a:p>
        </p:txBody>
      </p:sp>
      <p:sp>
        <p:nvSpPr>
          <p:cNvPr id="26" name="Table Placeholder 29"/>
          <p:cNvSpPr>
            <a:spLocks noGrp="1"/>
          </p:cNvSpPr>
          <p:nvPr>
            <p:ph type="tbl" sz="quarter" idx="27"/>
          </p:nvPr>
        </p:nvSpPr>
        <p:spPr>
          <a:xfrm>
            <a:off x="987429" y="1802617"/>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28" name="Text Placeholder 2"/>
          <p:cNvSpPr>
            <a:spLocks noGrp="1"/>
          </p:cNvSpPr>
          <p:nvPr>
            <p:ph type="body" sz="quarter" idx="28"/>
          </p:nvPr>
        </p:nvSpPr>
        <p:spPr>
          <a:xfrm>
            <a:off x="1046699" y="1914181"/>
            <a:ext cx="5718173" cy="295649"/>
          </a:xfrm>
          <a:prstGeom prst="rect">
            <a:avLst/>
          </a:prstGeom>
        </p:spPr>
        <p:txBody>
          <a:bodyPr vert="horz"/>
          <a:lstStyle>
            <a:lvl1pPr marL="0" indent="0">
              <a:lnSpc>
                <a:spcPct val="60000"/>
              </a:lnSpc>
              <a:buNone/>
              <a:defRPr sz="1600" b="1" baseline="0">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29" name="Text Placeholder 49"/>
          <p:cNvSpPr>
            <a:spLocks noGrp="1"/>
          </p:cNvSpPr>
          <p:nvPr>
            <p:ph type="body" sz="quarter" idx="29" hasCustomPrompt="1"/>
          </p:nvPr>
        </p:nvSpPr>
        <p:spPr>
          <a:xfrm>
            <a:off x="330200" y="1802967"/>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2</a:t>
            </a:r>
          </a:p>
        </p:txBody>
      </p:sp>
      <p:sp>
        <p:nvSpPr>
          <p:cNvPr id="30" name="Table Placeholder 29"/>
          <p:cNvSpPr>
            <a:spLocks noGrp="1"/>
          </p:cNvSpPr>
          <p:nvPr>
            <p:ph type="tbl" sz="quarter" idx="30"/>
          </p:nvPr>
        </p:nvSpPr>
        <p:spPr>
          <a:xfrm>
            <a:off x="987429" y="2311673"/>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31" name="Text Placeholder 2"/>
          <p:cNvSpPr>
            <a:spLocks noGrp="1"/>
          </p:cNvSpPr>
          <p:nvPr>
            <p:ph type="body" sz="quarter" idx="31"/>
          </p:nvPr>
        </p:nvSpPr>
        <p:spPr>
          <a:xfrm>
            <a:off x="1046699" y="2423237"/>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33" name="Text Placeholder 49"/>
          <p:cNvSpPr>
            <a:spLocks noGrp="1"/>
          </p:cNvSpPr>
          <p:nvPr>
            <p:ph type="body" sz="quarter" idx="32" hasCustomPrompt="1"/>
          </p:nvPr>
        </p:nvSpPr>
        <p:spPr>
          <a:xfrm>
            <a:off x="330200" y="2312024"/>
            <a:ext cx="540000" cy="405000"/>
          </a:xfrm>
          <a:prstGeom prst="rect">
            <a:avLst/>
          </a:prstGeom>
          <a:solidFill>
            <a:srgbClr val="830051"/>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3</a:t>
            </a:r>
          </a:p>
        </p:txBody>
      </p:sp>
      <p:sp>
        <p:nvSpPr>
          <p:cNvPr id="34" name="Table Placeholder 29"/>
          <p:cNvSpPr>
            <a:spLocks noGrp="1"/>
          </p:cNvSpPr>
          <p:nvPr>
            <p:ph type="tbl" sz="quarter" idx="33"/>
          </p:nvPr>
        </p:nvSpPr>
        <p:spPr>
          <a:xfrm>
            <a:off x="987429" y="2822381"/>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35" name="Text Placeholder 2"/>
          <p:cNvSpPr>
            <a:spLocks noGrp="1"/>
          </p:cNvSpPr>
          <p:nvPr>
            <p:ph type="body" sz="quarter" idx="34"/>
          </p:nvPr>
        </p:nvSpPr>
        <p:spPr>
          <a:xfrm>
            <a:off x="1046699" y="2933945"/>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36" name="Text Placeholder 49"/>
          <p:cNvSpPr>
            <a:spLocks noGrp="1"/>
          </p:cNvSpPr>
          <p:nvPr>
            <p:ph type="body" sz="quarter" idx="35" hasCustomPrompt="1"/>
          </p:nvPr>
        </p:nvSpPr>
        <p:spPr>
          <a:xfrm>
            <a:off x="330200" y="2822732"/>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4</a:t>
            </a:r>
          </a:p>
        </p:txBody>
      </p:sp>
      <p:sp>
        <p:nvSpPr>
          <p:cNvPr id="37" name="Table Placeholder 29"/>
          <p:cNvSpPr>
            <a:spLocks noGrp="1"/>
          </p:cNvSpPr>
          <p:nvPr>
            <p:ph type="tbl" sz="quarter" idx="36"/>
          </p:nvPr>
        </p:nvSpPr>
        <p:spPr>
          <a:xfrm>
            <a:off x="987429" y="3330659"/>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38" name="Text Placeholder 2"/>
          <p:cNvSpPr>
            <a:spLocks noGrp="1"/>
          </p:cNvSpPr>
          <p:nvPr>
            <p:ph type="body" sz="quarter" idx="37"/>
          </p:nvPr>
        </p:nvSpPr>
        <p:spPr>
          <a:xfrm>
            <a:off x="1046699" y="3442222"/>
            <a:ext cx="5718173" cy="295649"/>
          </a:xfrm>
          <a:prstGeom prst="rect">
            <a:avLst/>
          </a:prstGeom>
        </p:spPr>
        <p:txBody>
          <a:bodyPr vert="horz"/>
          <a:lstStyle>
            <a:lvl1pPr marL="0" indent="0">
              <a:lnSpc>
                <a:spcPct val="60000"/>
              </a:lnSpc>
              <a:buNone/>
              <a:defRPr sz="1600" b="1">
                <a:solidFill>
                  <a:srgbClr val="830051"/>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39" name="Text Placeholder 49"/>
          <p:cNvSpPr>
            <a:spLocks noGrp="1"/>
          </p:cNvSpPr>
          <p:nvPr>
            <p:ph type="body" sz="quarter" idx="38" hasCustomPrompt="1"/>
          </p:nvPr>
        </p:nvSpPr>
        <p:spPr>
          <a:xfrm>
            <a:off x="330200" y="3331009"/>
            <a:ext cx="540000" cy="405000"/>
          </a:xfrm>
          <a:prstGeom prst="rect">
            <a:avLst/>
          </a:prstGeom>
          <a:solidFill>
            <a:srgbClr val="D8DCDE"/>
          </a:solidFill>
          <a:ln w="19050" cmpd="sng">
            <a:noFill/>
          </a:ln>
        </p:spPr>
        <p:txBody>
          <a:bodyPr vert="horz" anchor="ctr"/>
          <a:lstStyle>
            <a:lvl1pPr marL="0" indent="0" algn="ctr">
              <a:lnSpc>
                <a:spcPct val="90000"/>
              </a:lnSpc>
              <a:spcBef>
                <a:spcPts val="0"/>
              </a:spcBef>
              <a:buNone/>
              <a:defRPr sz="1800" b="1">
                <a:solidFill>
                  <a:schemeClr val="tx2"/>
                </a:solidFill>
                <a:latin typeface="Arial" pitchFamily="34" charset="0"/>
                <a:cs typeface="Arial" pitchFamily="34" charset="0"/>
              </a:defRPr>
            </a:lvl1pPr>
          </a:lstStyle>
          <a:p>
            <a:pPr lvl="0"/>
            <a:r>
              <a:rPr lang="en-GB" noProof="0"/>
              <a:t>5</a:t>
            </a:r>
          </a:p>
        </p:txBody>
      </p:sp>
      <p:sp>
        <p:nvSpPr>
          <p:cNvPr id="40" name="Table Placeholder 29"/>
          <p:cNvSpPr>
            <a:spLocks noGrp="1"/>
          </p:cNvSpPr>
          <p:nvPr>
            <p:ph type="tbl" sz="quarter" idx="39"/>
          </p:nvPr>
        </p:nvSpPr>
        <p:spPr>
          <a:xfrm>
            <a:off x="987429" y="3846875"/>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41" name="Text Placeholder 2"/>
          <p:cNvSpPr>
            <a:spLocks noGrp="1"/>
          </p:cNvSpPr>
          <p:nvPr>
            <p:ph type="body" sz="quarter" idx="40"/>
          </p:nvPr>
        </p:nvSpPr>
        <p:spPr>
          <a:xfrm>
            <a:off x="1046699" y="3958439"/>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42" name="Text Placeholder 49"/>
          <p:cNvSpPr>
            <a:spLocks noGrp="1"/>
          </p:cNvSpPr>
          <p:nvPr>
            <p:ph type="body" sz="quarter" idx="41" hasCustomPrompt="1"/>
          </p:nvPr>
        </p:nvSpPr>
        <p:spPr>
          <a:xfrm>
            <a:off x="330200" y="3847226"/>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6</a:t>
            </a:r>
          </a:p>
        </p:txBody>
      </p:sp>
      <p:sp>
        <p:nvSpPr>
          <p:cNvPr id="27"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Tree>
    <p:extLst>
      <p:ext uri="{BB962C8B-B14F-4D97-AF65-F5344CB8AC3E}">
        <p14:creationId xmlns:p14="http://schemas.microsoft.com/office/powerpoint/2010/main" val="1535750858"/>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userDrawn="1">
  <p:cSld name="Nav Contents 6">
    <p:spTree>
      <p:nvGrpSpPr>
        <p:cNvPr id="1" name=""/>
        <p:cNvGrpSpPr/>
        <p:nvPr/>
      </p:nvGrpSpPr>
      <p:grpSpPr>
        <a:xfrm>
          <a:off x="0" y="0"/>
          <a:ext cx="0" cy="0"/>
          <a:chOff x="0" y="0"/>
          <a:chExt cx="0" cy="0"/>
        </a:xfrm>
      </p:grpSpPr>
      <p:sp>
        <p:nvSpPr>
          <p:cNvPr id="32" name="Title 8"/>
          <p:cNvSpPr>
            <a:spLocks noGrp="1"/>
          </p:cNvSpPr>
          <p:nvPr>
            <p:ph type="title" hasCustomPrompt="1"/>
          </p:nvPr>
        </p:nvSpPr>
        <p:spPr>
          <a:xfrm>
            <a:off x="237061" y="144000"/>
            <a:ext cx="8280000" cy="504000"/>
          </a:xfrm>
          <a:prstGeom prst="rect">
            <a:avLst/>
          </a:prstGeom>
        </p:spPr>
        <p:txBody>
          <a:bodyPr vert="horz"/>
          <a:lstStyle>
            <a:lvl1pPr algn="l">
              <a:lnSpc>
                <a:spcPct val="100000"/>
              </a:lnSpc>
              <a:defRPr sz="2400" b="1" baseline="0">
                <a:solidFill>
                  <a:schemeClr val="tx2"/>
                </a:solidFill>
                <a:latin typeface="Arial" pitchFamily="34" charset="0"/>
                <a:cs typeface="Arial" pitchFamily="34" charset="0"/>
              </a:defRPr>
            </a:lvl1pPr>
          </a:lstStyle>
          <a:p>
            <a:r>
              <a:rPr lang="en-GB" noProof="0"/>
              <a:t>Click to add navigation 6 title</a:t>
            </a:r>
          </a:p>
        </p:txBody>
      </p:sp>
      <p:sp>
        <p:nvSpPr>
          <p:cNvPr id="23" name="Table Placeholder 29"/>
          <p:cNvSpPr>
            <a:spLocks noGrp="1"/>
          </p:cNvSpPr>
          <p:nvPr>
            <p:ph type="tbl" sz="quarter" idx="15"/>
          </p:nvPr>
        </p:nvSpPr>
        <p:spPr>
          <a:xfrm>
            <a:off x="987429" y="1298350"/>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24" name="Text Placeholder 2"/>
          <p:cNvSpPr>
            <a:spLocks noGrp="1"/>
          </p:cNvSpPr>
          <p:nvPr>
            <p:ph type="body" sz="quarter" idx="14"/>
          </p:nvPr>
        </p:nvSpPr>
        <p:spPr>
          <a:xfrm>
            <a:off x="1046699" y="1409914"/>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25" name="Text Placeholder 49"/>
          <p:cNvSpPr>
            <a:spLocks noGrp="1"/>
          </p:cNvSpPr>
          <p:nvPr>
            <p:ph type="body" sz="quarter" idx="26" hasCustomPrompt="1"/>
          </p:nvPr>
        </p:nvSpPr>
        <p:spPr>
          <a:xfrm>
            <a:off x="330200" y="1298700"/>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1</a:t>
            </a:r>
          </a:p>
        </p:txBody>
      </p:sp>
      <p:sp>
        <p:nvSpPr>
          <p:cNvPr id="26" name="Table Placeholder 29"/>
          <p:cNvSpPr>
            <a:spLocks noGrp="1"/>
          </p:cNvSpPr>
          <p:nvPr>
            <p:ph type="tbl" sz="quarter" idx="27"/>
          </p:nvPr>
        </p:nvSpPr>
        <p:spPr>
          <a:xfrm>
            <a:off x="987429" y="1802617"/>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28" name="Text Placeholder 2"/>
          <p:cNvSpPr>
            <a:spLocks noGrp="1"/>
          </p:cNvSpPr>
          <p:nvPr>
            <p:ph type="body" sz="quarter" idx="28"/>
          </p:nvPr>
        </p:nvSpPr>
        <p:spPr>
          <a:xfrm>
            <a:off x="1046699" y="1914181"/>
            <a:ext cx="5718173" cy="295649"/>
          </a:xfrm>
          <a:prstGeom prst="rect">
            <a:avLst/>
          </a:prstGeom>
        </p:spPr>
        <p:txBody>
          <a:bodyPr vert="horz"/>
          <a:lstStyle>
            <a:lvl1pPr marL="0" indent="0">
              <a:lnSpc>
                <a:spcPct val="60000"/>
              </a:lnSpc>
              <a:buNone/>
              <a:defRPr sz="1600" b="1" baseline="0">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29" name="Text Placeholder 49"/>
          <p:cNvSpPr>
            <a:spLocks noGrp="1"/>
          </p:cNvSpPr>
          <p:nvPr>
            <p:ph type="body" sz="quarter" idx="29" hasCustomPrompt="1"/>
          </p:nvPr>
        </p:nvSpPr>
        <p:spPr>
          <a:xfrm>
            <a:off x="330200" y="1802967"/>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2</a:t>
            </a:r>
          </a:p>
        </p:txBody>
      </p:sp>
      <p:sp>
        <p:nvSpPr>
          <p:cNvPr id="30" name="Table Placeholder 29"/>
          <p:cNvSpPr>
            <a:spLocks noGrp="1"/>
          </p:cNvSpPr>
          <p:nvPr>
            <p:ph type="tbl" sz="quarter" idx="30"/>
          </p:nvPr>
        </p:nvSpPr>
        <p:spPr>
          <a:xfrm>
            <a:off x="987429" y="2311673"/>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31" name="Text Placeholder 2"/>
          <p:cNvSpPr>
            <a:spLocks noGrp="1"/>
          </p:cNvSpPr>
          <p:nvPr>
            <p:ph type="body" sz="quarter" idx="31"/>
          </p:nvPr>
        </p:nvSpPr>
        <p:spPr>
          <a:xfrm>
            <a:off x="1046699" y="2423237"/>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33" name="Text Placeholder 49"/>
          <p:cNvSpPr>
            <a:spLocks noGrp="1"/>
          </p:cNvSpPr>
          <p:nvPr>
            <p:ph type="body" sz="quarter" idx="32" hasCustomPrompt="1"/>
          </p:nvPr>
        </p:nvSpPr>
        <p:spPr>
          <a:xfrm>
            <a:off x="330200" y="2312024"/>
            <a:ext cx="540000" cy="405000"/>
          </a:xfrm>
          <a:prstGeom prst="rect">
            <a:avLst/>
          </a:prstGeom>
          <a:solidFill>
            <a:srgbClr val="830051"/>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3</a:t>
            </a:r>
          </a:p>
        </p:txBody>
      </p:sp>
      <p:sp>
        <p:nvSpPr>
          <p:cNvPr id="34" name="Table Placeholder 29"/>
          <p:cNvSpPr>
            <a:spLocks noGrp="1"/>
          </p:cNvSpPr>
          <p:nvPr>
            <p:ph type="tbl" sz="quarter" idx="33"/>
          </p:nvPr>
        </p:nvSpPr>
        <p:spPr>
          <a:xfrm>
            <a:off x="987429" y="2822381"/>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35" name="Text Placeholder 2"/>
          <p:cNvSpPr>
            <a:spLocks noGrp="1"/>
          </p:cNvSpPr>
          <p:nvPr>
            <p:ph type="body" sz="quarter" idx="34"/>
          </p:nvPr>
        </p:nvSpPr>
        <p:spPr>
          <a:xfrm>
            <a:off x="1046699" y="2933945"/>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36" name="Text Placeholder 49"/>
          <p:cNvSpPr>
            <a:spLocks noGrp="1"/>
          </p:cNvSpPr>
          <p:nvPr>
            <p:ph type="body" sz="quarter" idx="35" hasCustomPrompt="1"/>
          </p:nvPr>
        </p:nvSpPr>
        <p:spPr>
          <a:xfrm>
            <a:off x="330200" y="2822732"/>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4</a:t>
            </a:r>
          </a:p>
        </p:txBody>
      </p:sp>
      <p:sp>
        <p:nvSpPr>
          <p:cNvPr id="37" name="Table Placeholder 29"/>
          <p:cNvSpPr>
            <a:spLocks noGrp="1"/>
          </p:cNvSpPr>
          <p:nvPr>
            <p:ph type="tbl" sz="quarter" idx="36"/>
          </p:nvPr>
        </p:nvSpPr>
        <p:spPr>
          <a:xfrm>
            <a:off x="987429" y="3330659"/>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38" name="Text Placeholder 2"/>
          <p:cNvSpPr>
            <a:spLocks noGrp="1"/>
          </p:cNvSpPr>
          <p:nvPr>
            <p:ph type="body" sz="quarter" idx="37"/>
          </p:nvPr>
        </p:nvSpPr>
        <p:spPr>
          <a:xfrm>
            <a:off x="1046699" y="3442222"/>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39" name="Text Placeholder 49"/>
          <p:cNvSpPr>
            <a:spLocks noGrp="1"/>
          </p:cNvSpPr>
          <p:nvPr>
            <p:ph type="body" sz="quarter" idx="38" hasCustomPrompt="1"/>
          </p:nvPr>
        </p:nvSpPr>
        <p:spPr>
          <a:xfrm>
            <a:off x="330200" y="3331009"/>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5</a:t>
            </a:r>
          </a:p>
        </p:txBody>
      </p:sp>
      <p:sp>
        <p:nvSpPr>
          <p:cNvPr id="40" name="Table Placeholder 29"/>
          <p:cNvSpPr>
            <a:spLocks noGrp="1"/>
          </p:cNvSpPr>
          <p:nvPr>
            <p:ph type="tbl" sz="quarter" idx="39"/>
          </p:nvPr>
        </p:nvSpPr>
        <p:spPr>
          <a:xfrm>
            <a:off x="987429" y="3846875"/>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41" name="Text Placeholder 2"/>
          <p:cNvSpPr>
            <a:spLocks noGrp="1"/>
          </p:cNvSpPr>
          <p:nvPr>
            <p:ph type="body" sz="quarter" idx="40"/>
          </p:nvPr>
        </p:nvSpPr>
        <p:spPr>
          <a:xfrm>
            <a:off x="1046699" y="3958439"/>
            <a:ext cx="5718173" cy="295649"/>
          </a:xfrm>
          <a:prstGeom prst="rect">
            <a:avLst/>
          </a:prstGeom>
        </p:spPr>
        <p:txBody>
          <a:bodyPr vert="horz"/>
          <a:lstStyle>
            <a:lvl1pPr marL="0" indent="0">
              <a:lnSpc>
                <a:spcPct val="60000"/>
              </a:lnSpc>
              <a:buNone/>
              <a:defRPr sz="1600" b="1">
                <a:solidFill>
                  <a:schemeClr val="tx2"/>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42" name="Text Placeholder 49"/>
          <p:cNvSpPr>
            <a:spLocks noGrp="1"/>
          </p:cNvSpPr>
          <p:nvPr>
            <p:ph type="body" sz="quarter" idx="41" hasCustomPrompt="1"/>
          </p:nvPr>
        </p:nvSpPr>
        <p:spPr>
          <a:xfrm>
            <a:off x="330200" y="3847226"/>
            <a:ext cx="540000" cy="405000"/>
          </a:xfrm>
          <a:prstGeom prst="rect">
            <a:avLst/>
          </a:prstGeom>
          <a:solidFill>
            <a:srgbClr val="D8DCDE"/>
          </a:solidFill>
          <a:ln w="19050" cmpd="sng">
            <a:noFill/>
          </a:ln>
        </p:spPr>
        <p:txBody>
          <a:bodyPr vert="horz" anchor="ctr"/>
          <a:lstStyle>
            <a:lvl1pPr marL="0" indent="0" algn="ctr">
              <a:lnSpc>
                <a:spcPct val="90000"/>
              </a:lnSpc>
              <a:spcBef>
                <a:spcPts val="0"/>
              </a:spcBef>
              <a:buNone/>
              <a:defRPr sz="1800" b="1">
                <a:solidFill>
                  <a:schemeClr val="tx2"/>
                </a:solidFill>
                <a:latin typeface="Arial" pitchFamily="34" charset="0"/>
                <a:cs typeface="Arial" pitchFamily="34" charset="0"/>
              </a:defRPr>
            </a:lvl1pPr>
          </a:lstStyle>
          <a:p>
            <a:pPr lvl="0"/>
            <a:r>
              <a:rPr lang="en-GB" noProof="0"/>
              <a:t>6</a:t>
            </a:r>
          </a:p>
        </p:txBody>
      </p:sp>
      <p:sp>
        <p:nvSpPr>
          <p:cNvPr id="27"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Tree>
    <p:extLst>
      <p:ext uri="{BB962C8B-B14F-4D97-AF65-F5344CB8AC3E}">
        <p14:creationId xmlns:p14="http://schemas.microsoft.com/office/powerpoint/2010/main" val="3175979487"/>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userDrawn="1">
  <p:cSld name="End Slide">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
        <p:nvSpPr>
          <p:cNvPr id="5" name="Rectangle 4"/>
          <p:cNvSpPr>
            <a:spLocks noGrp="1" noChangeArrowheads="1"/>
          </p:cNvSpPr>
          <p:nvPr userDrawn="1"/>
        </p:nvSpPr>
        <p:spPr bwMode="auto">
          <a:xfrm>
            <a:off x="528758" y="3431381"/>
            <a:ext cx="2689225" cy="285750"/>
          </a:xfrm>
          <a:prstGeom prst="rect">
            <a:avLst/>
          </a:prstGeom>
          <a:noFill/>
          <a:ln w="9525">
            <a:noFill/>
            <a:miter lim="800000"/>
            <a:headEnd/>
            <a:tailEnd/>
          </a:ln>
          <a:effectLst/>
        </p:spPr>
        <p:txBody>
          <a:bodyPr anchor="b"/>
          <a:lstStyle/>
          <a:p>
            <a:r>
              <a:rPr lang="en-GB" sz="1400" b="1">
                <a:solidFill>
                  <a:schemeClr val="tx1"/>
                </a:solidFill>
                <a:latin typeface="Arial" pitchFamily="34" charset="0"/>
                <a:cs typeface="Arial" pitchFamily="34" charset="0"/>
              </a:rPr>
              <a:t>Confidentiality Notice </a:t>
            </a:r>
            <a:endParaRPr lang="en-GB" sz="2400">
              <a:solidFill>
                <a:schemeClr val="tx1"/>
              </a:solidFill>
              <a:latin typeface="Arial" pitchFamily="34" charset="0"/>
              <a:cs typeface="Arial" pitchFamily="34" charset="0"/>
            </a:endParaRPr>
          </a:p>
        </p:txBody>
      </p:sp>
      <p:sp>
        <p:nvSpPr>
          <p:cNvPr id="7" name="Rectangle 6"/>
          <p:cNvSpPr>
            <a:spLocks noGrp="1" noChangeArrowheads="1"/>
          </p:cNvSpPr>
          <p:nvPr userDrawn="1"/>
        </p:nvSpPr>
        <p:spPr bwMode="auto">
          <a:xfrm>
            <a:off x="541457" y="3717131"/>
            <a:ext cx="7440493" cy="648000"/>
          </a:xfrm>
          <a:prstGeom prst="rect">
            <a:avLst/>
          </a:prstGeom>
          <a:noFill/>
          <a:ln w="9525">
            <a:noFill/>
            <a:miter lim="800000"/>
            <a:headEnd/>
            <a:tailEnd/>
          </a:ln>
          <a:effectLst/>
        </p:spPr>
        <p:txBody>
          <a:bodyPr/>
          <a:lstStyle/>
          <a:p>
            <a:r>
              <a:rPr lang="en-GB" sz="900" noProof="0">
                <a:solidFill>
                  <a:schemeClr val="tx1"/>
                </a:solidFill>
                <a:latin typeface="+mn-lt"/>
                <a:cs typeface="Arial"/>
              </a:rPr>
              <a:t>This file is private and may contain confidential and proprietary information. If you have received this file in error, please notify us and remove </a:t>
            </a:r>
            <a:br>
              <a:rPr lang="en-GB" sz="900" noProof="0">
                <a:solidFill>
                  <a:schemeClr val="tx1"/>
                </a:solidFill>
                <a:latin typeface="+mn-lt"/>
                <a:cs typeface="Arial"/>
              </a:rPr>
            </a:br>
            <a:r>
              <a:rPr lang="en-GB" sz="900" noProof="0">
                <a:solidFill>
                  <a:schemeClr val="tx1"/>
                </a:solidFill>
                <a:latin typeface="+mn-lt"/>
                <a:cs typeface="Arial"/>
              </a:rPr>
              <a:t>it from your system and note that you must not copy, distribute or take any action in reliance on it. Any unauthorized use or disclosure of the contents of this file is not permitted and may be unlawful. AstraZeneca PLC, </a:t>
            </a:r>
            <a:r>
              <a:rPr lang="en-US" sz="900" kern="1200">
                <a:solidFill>
                  <a:schemeClr val="tx1"/>
                </a:solidFill>
                <a:latin typeface="+mn-lt"/>
                <a:ea typeface="+mn-ea"/>
                <a:cs typeface="Arial"/>
              </a:rPr>
              <a:t>1 Francis Crick Avenue</a:t>
            </a:r>
            <a:r>
              <a:rPr lang="en-US" sz="900" kern="1200" baseline="0">
                <a:solidFill>
                  <a:schemeClr val="tx1"/>
                </a:solidFill>
                <a:latin typeface="+mn-lt"/>
                <a:ea typeface="+mn-ea"/>
                <a:cs typeface="Arial"/>
              </a:rPr>
              <a:t>, </a:t>
            </a:r>
            <a:r>
              <a:rPr lang="en-US" sz="900" kern="1200">
                <a:solidFill>
                  <a:schemeClr val="tx1"/>
                </a:solidFill>
                <a:latin typeface="+mn-lt"/>
                <a:ea typeface="+mn-ea"/>
                <a:cs typeface="Arial"/>
              </a:rPr>
              <a:t>Cambridge Biomedical Campus, Cambridge, CB2 0AA</a:t>
            </a:r>
            <a:r>
              <a:rPr lang="en-GB" sz="900" noProof="0">
                <a:solidFill>
                  <a:schemeClr val="tx1"/>
                </a:solidFill>
                <a:latin typeface="+mn-lt"/>
                <a:cs typeface="Arial"/>
              </a:rPr>
              <a:t>, UK, T: +44(0)203 749 5000, www.astrazeneca.com</a:t>
            </a:r>
          </a:p>
        </p:txBody>
      </p:sp>
    </p:spTree>
    <p:extLst>
      <p:ext uri="{BB962C8B-B14F-4D97-AF65-F5344CB8AC3E}">
        <p14:creationId xmlns:p14="http://schemas.microsoft.com/office/powerpoint/2010/main" val="256517849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userDrawn="1">
  <p:cSld name="Bullet Content 1">
    <p:spTree>
      <p:nvGrpSpPr>
        <p:cNvPr id="1" name=""/>
        <p:cNvGrpSpPr/>
        <p:nvPr/>
      </p:nvGrpSpPr>
      <p:grpSpPr>
        <a:xfrm>
          <a:off x="0" y="0"/>
          <a:ext cx="0" cy="0"/>
          <a:chOff x="0" y="0"/>
          <a:chExt cx="0" cy="0"/>
        </a:xfrm>
      </p:grpSpPr>
      <p:sp>
        <p:nvSpPr>
          <p:cNvPr id="5" name="Title 8"/>
          <p:cNvSpPr>
            <a:spLocks noGrp="1"/>
          </p:cNvSpPr>
          <p:nvPr>
            <p:ph type="title" hasCustomPrompt="1"/>
          </p:nvPr>
        </p:nvSpPr>
        <p:spPr>
          <a:xfrm>
            <a:off x="237062" y="144000"/>
            <a:ext cx="8765651" cy="504000"/>
          </a:xfrm>
          <a:prstGeom prst="rect">
            <a:avLst/>
          </a:prstGeom>
        </p:spPr>
        <p:txBody>
          <a:bodyPr vert="horz"/>
          <a:lstStyle>
            <a:lvl1pPr algn="l">
              <a:lnSpc>
                <a:spcPct val="100000"/>
              </a:lnSpc>
              <a:defRPr sz="2400" b="1" baseline="0">
                <a:solidFill>
                  <a:srgbClr val="830051"/>
                </a:solidFill>
                <a:latin typeface="Arial" pitchFamily="34" charset="0"/>
                <a:cs typeface="Arial" pitchFamily="34" charset="0"/>
              </a:defRPr>
            </a:lvl1pPr>
          </a:lstStyle>
          <a:p>
            <a:r>
              <a:rPr lang="en-GB" noProof="0"/>
              <a:t>Click to add title</a:t>
            </a:r>
          </a:p>
        </p:txBody>
      </p:sp>
      <p:sp>
        <p:nvSpPr>
          <p:cNvPr id="6"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
        <p:nvSpPr>
          <p:cNvPr id="7" name="Content Placeholder 2"/>
          <p:cNvSpPr>
            <a:spLocks noGrp="1"/>
          </p:cNvSpPr>
          <p:nvPr>
            <p:ph idx="16" hasCustomPrompt="1"/>
          </p:nvPr>
        </p:nvSpPr>
        <p:spPr>
          <a:xfrm>
            <a:off x="237600" y="1234440"/>
            <a:ext cx="7056000" cy="1618488"/>
          </a:xfrm>
          <a:prstGeom prst="rect">
            <a:avLst/>
          </a:prstGeom>
        </p:spPr>
        <p:txBody>
          <a:bodyPr/>
          <a:lstStyle>
            <a:lvl1pPr marL="180000" indent="-180000">
              <a:lnSpc>
                <a:spcPct val="100000"/>
              </a:lnSpc>
              <a:spcBef>
                <a:spcPts val="0"/>
              </a:spcBef>
              <a:buClr>
                <a:srgbClr val="830051"/>
              </a:buClr>
              <a:buFont typeface="Arial" pitchFamily="34" charset="0"/>
              <a:buChar char="•"/>
              <a:defRPr sz="1800">
                <a:solidFill>
                  <a:schemeClr val="tx1"/>
                </a:solidFill>
                <a:latin typeface="Arial" pitchFamily="34" charset="0"/>
                <a:cs typeface="Arial" pitchFamily="34" charset="0"/>
              </a:defRPr>
            </a:lvl1pPr>
            <a:lvl2pPr marL="540000" indent="-180000">
              <a:lnSpc>
                <a:spcPct val="100000"/>
              </a:lnSpc>
              <a:spcBef>
                <a:spcPts val="0"/>
              </a:spcBef>
              <a:defRPr sz="1800" baseline="0">
                <a:solidFill>
                  <a:schemeClr val="tx1"/>
                </a:solidFill>
                <a:latin typeface="Arial" pitchFamily="34" charset="0"/>
                <a:cs typeface="Arial" pitchFamily="34" charset="0"/>
              </a:defRPr>
            </a:lvl2pPr>
            <a:lvl3pPr>
              <a:defRPr sz="1400" baseline="0">
                <a:latin typeface="Arial" pitchFamily="34" charset="0"/>
                <a:cs typeface="Arial" pitchFamily="34" charset="0"/>
              </a:defRPr>
            </a:lvl3pPr>
            <a:lvl4pPr marL="622800" indent="-180000">
              <a:defRPr sz="1400">
                <a:latin typeface="Arial" pitchFamily="34" charset="0"/>
                <a:cs typeface="Arial" pitchFamily="34" charset="0"/>
              </a:defRPr>
            </a:lvl4pPr>
            <a:lvl5pPr marL="622800">
              <a:defRPr sz="1400">
                <a:latin typeface="Arial" pitchFamily="34" charset="0"/>
                <a:cs typeface="Arial" pitchFamily="34" charset="0"/>
              </a:defRPr>
            </a:lvl5pPr>
            <a:lvl6pPr>
              <a:defRPr>
                <a:latin typeface="Arial" pitchFamily="34" charset="0"/>
                <a:cs typeface="Arial" pitchFamily="34" charset="0"/>
              </a:defRPr>
            </a:lvl6pPr>
          </a:lstStyle>
          <a:p>
            <a:r>
              <a:rPr lang="en-GB" noProof="0"/>
              <a:t>First level</a:t>
            </a:r>
          </a:p>
          <a:p>
            <a:pPr lvl="1"/>
            <a:r>
              <a:rPr lang="en-GB" noProof="0"/>
              <a:t>Second level</a:t>
            </a:r>
          </a:p>
          <a:p>
            <a:pPr lvl="1"/>
            <a:r>
              <a:rPr lang="en-GB" noProof="0"/>
              <a:t>Third level</a:t>
            </a:r>
          </a:p>
          <a:p>
            <a:pPr lvl="1"/>
            <a:r>
              <a:rPr lang="en-GB" noProof="0"/>
              <a:t>Fourth level</a:t>
            </a:r>
          </a:p>
        </p:txBody>
      </p:sp>
    </p:spTree>
    <p:extLst>
      <p:ext uri="{BB962C8B-B14F-4D97-AF65-F5344CB8AC3E}">
        <p14:creationId xmlns:p14="http://schemas.microsoft.com/office/powerpoint/2010/main" val="1083382982"/>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userDrawn="1">
  <p:cSld name="Bullet Content 1 with Subtitle">
    <p:spTree>
      <p:nvGrpSpPr>
        <p:cNvPr id="1" name=""/>
        <p:cNvGrpSpPr/>
        <p:nvPr/>
      </p:nvGrpSpPr>
      <p:grpSpPr>
        <a:xfrm>
          <a:off x="0" y="0"/>
          <a:ext cx="0" cy="0"/>
          <a:chOff x="0" y="0"/>
          <a:chExt cx="0" cy="0"/>
        </a:xfrm>
      </p:grpSpPr>
      <p:sp>
        <p:nvSpPr>
          <p:cNvPr id="5" name="Title 8"/>
          <p:cNvSpPr>
            <a:spLocks noGrp="1"/>
          </p:cNvSpPr>
          <p:nvPr>
            <p:ph type="title" hasCustomPrompt="1"/>
          </p:nvPr>
        </p:nvSpPr>
        <p:spPr>
          <a:xfrm>
            <a:off x="237062" y="144000"/>
            <a:ext cx="8765651" cy="504000"/>
          </a:xfrm>
          <a:prstGeom prst="rect">
            <a:avLst/>
          </a:prstGeom>
        </p:spPr>
        <p:txBody>
          <a:bodyPr vert="horz"/>
          <a:lstStyle>
            <a:lvl1pPr algn="l" defTabSz="457200" rtl="0" eaLnBrk="1" latinLnBrk="0" hangingPunct="1">
              <a:lnSpc>
                <a:spcPct val="100000"/>
              </a:lnSpc>
              <a:spcBef>
                <a:spcPct val="0"/>
              </a:spcBef>
              <a:buNone/>
              <a:defRPr lang="en-GB" sz="2400" b="1" kern="1200" baseline="0" noProof="0" dirty="0">
                <a:solidFill>
                  <a:srgbClr val="830051"/>
                </a:solidFill>
                <a:latin typeface="Arial" pitchFamily="34" charset="0"/>
                <a:ea typeface="+mj-ea"/>
                <a:cs typeface="Arial" pitchFamily="34" charset="0"/>
              </a:defRPr>
            </a:lvl1pPr>
          </a:lstStyle>
          <a:p>
            <a:r>
              <a:rPr lang="en-GB" noProof="0"/>
              <a:t>Click to add title</a:t>
            </a:r>
          </a:p>
        </p:txBody>
      </p:sp>
      <p:sp>
        <p:nvSpPr>
          <p:cNvPr id="6" name="Subtitle 2"/>
          <p:cNvSpPr>
            <a:spLocks noGrp="1"/>
          </p:cNvSpPr>
          <p:nvPr>
            <p:ph type="subTitle" idx="10" hasCustomPrompt="1"/>
          </p:nvPr>
        </p:nvSpPr>
        <p:spPr>
          <a:xfrm>
            <a:off x="237061" y="526851"/>
            <a:ext cx="8765651" cy="324000"/>
          </a:xfrm>
          <a:prstGeom prst="rect">
            <a:avLst/>
          </a:prstGeom>
        </p:spPr>
        <p:txBody>
          <a:bodyPr/>
          <a:lstStyle>
            <a:lvl1pPr marL="0" indent="0" algn="l">
              <a:lnSpc>
                <a:spcPct val="100000"/>
              </a:lnSpc>
              <a:spcBef>
                <a:spcPts val="0"/>
              </a:spcBef>
              <a:buNone/>
              <a:defRPr sz="2400">
                <a:solidFill>
                  <a:schemeClr val="tx2"/>
                </a:solidFill>
                <a:latin typeface="Arial" pitchFamily="34" charset="0"/>
                <a:cs typeface="Arial"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GB" noProof="0"/>
              <a:t>Click to add subtitle</a:t>
            </a:r>
          </a:p>
        </p:txBody>
      </p:sp>
      <p:sp>
        <p:nvSpPr>
          <p:cNvPr id="9"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
        <p:nvSpPr>
          <p:cNvPr id="7" name="Content Placeholder 2"/>
          <p:cNvSpPr>
            <a:spLocks noGrp="1"/>
          </p:cNvSpPr>
          <p:nvPr>
            <p:ph idx="16" hasCustomPrompt="1"/>
          </p:nvPr>
        </p:nvSpPr>
        <p:spPr>
          <a:xfrm>
            <a:off x="237600" y="1234440"/>
            <a:ext cx="7056000" cy="1618488"/>
          </a:xfrm>
          <a:prstGeom prst="rect">
            <a:avLst/>
          </a:prstGeom>
        </p:spPr>
        <p:txBody>
          <a:bodyPr/>
          <a:lstStyle>
            <a:lvl1pPr marL="180000" indent="-180000">
              <a:lnSpc>
                <a:spcPct val="100000"/>
              </a:lnSpc>
              <a:spcBef>
                <a:spcPts val="0"/>
              </a:spcBef>
              <a:buClr>
                <a:srgbClr val="830051"/>
              </a:buClr>
              <a:buFont typeface="Arial" pitchFamily="34" charset="0"/>
              <a:buChar char="•"/>
              <a:defRPr sz="1800">
                <a:solidFill>
                  <a:schemeClr val="tx1"/>
                </a:solidFill>
                <a:latin typeface="Arial" pitchFamily="34" charset="0"/>
                <a:cs typeface="Arial" pitchFamily="34" charset="0"/>
              </a:defRPr>
            </a:lvl1pPr>
            <a:lvl2pPr marL="540000" indent="-180000">
              <a:lnSpc>
                <a:spcPct val="100000"/>
              </a:lnSpc>
              <a:spcBef>
                <a:spcPts val="0"/>
              </a:spcBef>
              <a:defRPr sz="1800" baseline="0">
                <a:solidFill>
                  <a:schemeClr val="tx1"/>
                </a:solidFill>
                <a:latin typeface="Arial" pitchFamily="34" charset="0"/>
                <a:cs typeface="Arial" pitchFamily="34" charset="0"/>
              </a:defRPr>
            </a:lvl2pPr>
            <a:lvl3pPr>
              <a:defRPr sz="1400" baseline="0">
                <a:latin typeface="Arial" pitchFamily="34" charset="0"/>
                <a:cs typeface="Arial" pitchFamily="34" charset="0"/>
              </a:defRPr>
            </a:lvl3pPr>
            <a:lvl4pPr marL="622800" indent="-180000">
              <a:defRPr sz="1400">
                <a:latin typeface="Arial" pitchFamily="34" charset="0"/>
                <a:cs typeface="Arial" pitchFamily="34" charset="0"/>
              </a:defRPr>
            </a:lvl4pPr>
            <a:lvl5pPr marL="622800">
              <a:defRPr sz="1400">
                <a:latin typeface="Arial" pitchFamily="34" charset="0"/>
                <a:cs typeface="Arial" pitchFamily="34" charset="0"/>
              </a:defRPr>
            </a:lvl5pPr>
            <a:lvl6pPr>
              <a:defRPr>
                <a:latin typeface="Arial" pitchFamily="34" charset="0"/>
                <a:cs typeface="Arial" pitchFamily="34" charset="0"/>
              </a:defRPr>
            </a:lvl6pPr>
          </a:lstStyle>
          <a:p>
            <a:r>
              <a:rPr lang="en-GB" noProof="0"/>
              <a:t>First level</a:t>
            </a:r>
          </a:p>
          <a:p>
            <a:pPr lvl="1"/>
            <a:r>
              <a:rPr lang="en-GB" noProof="0"/>
              <a:t>Second level</a:t>
            </a:r>
          </a:p>
          <a:p>
            <a:pPr lvl="1"/>
            <a:r>
              <a:rPr lang="en-GB" noProof="0"/>
              <a:t>Third level</a:t>
            </a:r>
          </a:p>
          <a:p>
            <a:pPr lvl="1"/>
            <a:r>
              <a:rPr lang="en-GB" noProof="0"/>
              <a:t>Fourth level</a:t>
            </a:r>
          </a:p>
        </p:txBody>
      </p:sp>
    </p:spTree>
    <p:extLst>
      <p:ext uri="{BB962C8B-B14F-4D97-AF65-F5344CB8AC3E}">
        <p14:creationId xmlns:p14="http://schemas.microsoft.com/office/powerpoint/2010/main" val="1981671071"/>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Body Only 1">
    <p:spTree>
      <p:nvGrpSpPr>
        <p:cNvPr id="1" name=""/>
        <p:cNvGrpSpPr/>
        <p:nvPr/>
      </p:nvGrpSpPr>
      <p:grpSpPr>
        <a:xfrm>
          <a:off x="0" y="0"/>
          <a:ext cx="0" cy="0"/>
          <a:chOff x="0" y="0"/>
          <a:chExt cx="0" cy="0"/>
        </a:xfrm>
      </p:grpSpPr>
      <p:sp>
        <p:nvSpPr>
          <p:cNvPr id="5" name="Title 8"/>
          <p:cNvSpPr>
            <a:spLocks noGrp="1"/>
          </p:cNvSpPr>
          <p:nvPr>
            <p:ph type="title" hasCustomPrompt="1"/>
          </p:nvPr>
        </p:nvSpPr>
        <p:spPr>
          <a:xfrm>
            <a:off x="237062" y="144000"/>
            <a:ext cx="8765651" cy="504000"/>
          </a:xfrm>
          <a:prstGeom prst="rect">
            <a:avLst/>
          </a:prstGeom>
        </p:spPr>
        <p:txBody>
          <a:bodyPr vert="horz"/>
          <a:lstStyle>
            <a:lvl1pPr algn="l" defTabSz="457200" rtl="0" eaLnBrk="1" latinLnBrk="0" hangingPunct="1">
              <a:lnSpc>
                <a:spcPct val="100000"/>
              </a:lnSpc>
              <a:spcBef>
                <a:spcPct val="0"/>
              </a:spcBef>
              <a:buNone/>
              <a:defRPr lang="en-GB" sz="2400" b="1" kern="1200" baseline="0" noProof="0" dirty="0">
                <a:solidFill>
                  <a:srgbClr val="830051"/>
                </a:solidFill>
                <a:latin typeface="Arial" pitchFamily="34" charset="0"/>
                <a:ea typeface="+mj-ea"/>
                <a:cs typeface="Arial" pitchFamily="34" charset="0"/>
              </a:defRPr>
            </a:lvl1pPr>
          </a:lstStyle>
          <a:p>
            <a:r>
              <a:rPr lang="en-GB" noProof="0"/>
              <a:t>Click to add title</a:t>
            </a:r>
          </a:p>
        </p:txBody>
      </p:sp>
      <p:sp>
        <p:nvSpPr>
          <p:cNvPr id="6" name="Text Placeholder 3"/>
          <p:cNvSpPr>
            <a:spLocks noGrp="1"/>
          </p:cNvSpPr>
          <p:nvPr>
            <p:ph type="body" sz="quarter" idx="11"/>
          </p:nvPr>
        </p:nvSpPr>
        <p:spPr>
          <a:xfrm>
            <a:off x="237600" y="1237097"/>
            <a:ext cx="7056000" cy="1620000"/>
          </a:xfrm>
          <a:prstGeom prst="rect">
            <a:avLst/>
          </a:prstGeom>
        </p:spPr>
        <p:txBody>
          <a:bodyPr vert="horz"/>
          <a:lstStyle>
            <a:lvl1pPr marL="0" indent="0" algn="l">
              <a:spcBef>
                <a:spcPts val="0"/>
              </a:spcBef>
              <a:buNone/>
              <a:defRPr sz="1800" baseline="0">
                <a:solidFill>
                  <a:schemeClr val="tx1"/>
                </a:solidFill>
                <a:latin typeface="Arial" pitchFamily="34" charset="0"/>
                <a:cs typeface="Arial" pitchFamily="34" charset="0"/>
              </a:defRPr>
            </a:lvl1pPr>
            <a:lvl2pPr marL="342900" indent="0" algn="l">
              <a:buNone/>
              <a:defRPr sz="1050"/>
            </a:lvl2pPr>
            <a:lvl3pPr marL="685800" indent="0" algn="l">
              <a:buNone/>
              <a:defRPr sz="1050"/>
            </a:lvl3pPr>
            <a:lvl4pPr marL="1028700" indent="0" algn="l">
              <a:buNone/>
              <a:defRPr sz="1050"/>
            </a:lvl4pPr>
            <a:lvl5pPr marL="1371600" indent="0" algn="l">
              <a:buNone/>
              <a:defRPr sz="1050"/>
            </a:lvl5pPr>
          </a:lstStyle>
          <a:p>
            <a:pPr lvl="0"/>
            <a:r>
              <a:rPr lang="en-GB" noProof="0"/>
              <a:t>Click to edit Master text styles</a:t>
            </a:r>
          </a:p>
        </p:txBody>
      </p:sp>
      <p:sp>
        <p:nvSpPr>
          <p:cNvPr id="8"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Tree>
    <p:extLst>
      <p:ext uri="{BB962C8B-B14F-4D97-AF65-F5344CB8AC3E}">
        <p14:creationId xmlns:p14="http://schemas.microsoft.com/office/powerpoint/2010/main" val="1402227485"/>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userDrawn="1">
  <p:cSld name="Body and Content 1">
    <p:spTree>
      <p:nvGrpSpPr>
        <p:cNvPr id="1" name=""/>
        <p:cNvGrpSpPr/>
        <p:nvPr/>
      </p:nvGrpSpPr>
      <p:grpSpPr>
        <a:xfrm>
          <a:off x="0" y="0"/>
          <a:ext cx="0" cy="0"/>
          <a:chOff x="0" y="0"/>
          <a:chExt cx="0" cy="0"/>
        </a:xfrm>
      </p:grpSpPr>
      <p:sp>
        <p:nvSpPr>
          <p:cNvPr id="3" name="Text Placeholder 2"/>
          <p:cNvSpPr>
            <a:spLocks noGrp="1"/>
          </p:cNvSpPr>
          <p:nvPr>
            <p:ph type="body" sz="quarter" idx="13"/>
          </p:nvPr>
        </p:nvSpPr>
        <p:spPr>
          <a:xfrm>
            <a:off x="236537" y="1237098"/>
            <a:ext cx="7056000" cy="1620000"/>
          </a:xfrm>
          <a:prstGeom prst="rect">
            <a:avLst/>
          </a:prstGeom>
        </p:spPr>
        <p:txBody>
          <a:bodyPr vert="horz"/>
          <a:lstStyle>
            <a:lvl1pPr marL="0" marR="0" indent="0" algn="l" defTabSz="685800" rtl="0" eaLnBrk="1" fontAlgn="base" latinLnBrk="0" hangingPunct="1">
              <a:lnSpc>
                <a:spcPct val="100000"/>
              </a:lnSpc>
              <a:spcBef>
                <a:spcPct val="0"/>
              </a:spcBef>
              <a:spcAft>
                <a:spcPct val="0"/>
              </a:spcAft>
              <a:buClrTx/>
              <a:buSzTx/>
              <a:buFontTx/>
              <a:buNone/>
              <a:tabLst/>
              <a:defRPr sz="1800">
                <a:solidFill>
                  <a:schemeClr val="tx1"/>
                </a:solidFill>
                <a:latin typeface="Arial" pitchFamily="34" charset="0"/>
                <a:cs typeface="Arial" pitchFamily="34" charset="0"/>
              </a:defRPr>
            </a:lvl1pPr>
            <a:lvl2pPr marL="198835" marR="0" indent="-197644" algn="l" defTabSz="685800" rtl="0" eaLnBrk="1" fontAlgn="base" latinLnBrk="0" hangingPunct="1">
              <a:lnSpc>
                <a:spcPct val="90000"/>
              </a:lnSpc>
              <a:spcBef>
                <a:spcPct val="0"/>
              </a:spcBef>
              <a:spcAft>
                <a:spcPct val="0"/>
              </a:spcAft>
              <a:buClrTx/>
              <a:buSzTx/>
              <a:buFontTx/>
              <a:buChar char="•"/>
              <a:tabLst/>
              <a:defRPr sz="1350"/>
            </a:lvl2pPr>
            <a:lvl3pPr marL="466725" marR="0" indent="-135731" algn="l" defTabSz="685800" rtl="0" eaLnBrk="1" fontAlgn="base" latinLnBrk="0" hangingPunct="1">
              <a:lnSpc>
                <a:spcPct val="90000"/>
              </a:lnSpc>
              <a:spcBef>
                <a:spcPct val="0"/>
              </a:spcBef>
              <a:spcAft>
                <a:spcPct val="0"/>
              </a:spcAft>
              <a:buClrTx/>
              <a:buSzTx/>
              <a:buFont typeface="Arial" charset="0"/>
              <a:buChar char="-"/>
              <a:tabLst/>
              <a:defRPr sz="1350"/>
            </a:lvl3pPr>
            <a:lvl4pPr marL="1243013" indent="-214313">
              <a:buFont typeface="Arial"/>
              <a:buChar char="•"/>
              <a:defRPr sz="1350"/>
            </a:lvl4pPr>
            <a:lvl5pPr marL="1585913" indent="-214313">
              <a:buFont typeface="Arial"/>
              <a:buChar char="•"/>
              <a:defRPr sz="1350"/>
            </a:lvl5pPr>
          </a:lstStyle>
          <a:p>
            <a:pPr lvl="0"/>
            <a:r>
              <a:rPr lang="en-GB" noProof="0"/>
              <a:t>Click to edit Master text styles</a:t>
            </a:r>
          </a:p>
        </p:txBody>
      </p:sp>
      <p:sp>
        <p:nvSpPr>
          <p:cNvPr id="6"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
        <p:nvSpPr>
          <p:cNvPr id="7" name="Title 8"/>
          <p:cNvSpPr>
            <a:spLocks noGrp="1"/>
          </p:cNvSpPr>
          <p:nvPr>
            <p:ph type="title" hasCustomPrompt="1"/>
          </p:nvPr>
        </p:nvSpPr>
        <p:spPr>
          <a:xfrm>
            <a:off x="237062" y="144000"/>
            <a:ext cx="8765651" cy="504000"/>
          </a:xfrm>
          <a:prstGeom prst="rect">
            <a:avLst/>
          </a:prstGeom>
        </p:spPr>
        <p:txBody>
          <a:bodyPr vert="horz"/>
          <a:lstStyle>
            <a:lvl1pPr algn="l" defTabSz="457200" rtl="0" eaLnBrk="1" latinLnBrk="0" hangingPunct="1">
              <a:lnSpc>
                <a:spcPct val="100000"/>
              </a:lnSpc>
              <a:spcBef>
                <a:spcPct val="0"/>
              </a:spcBef>
              <a:buNone/>
              <a:defRPr lang="en-GB" sz="2400" b="1" kern="1200" baseline="0" noProof="0" dirty="0">
                <a:solidFill>
                  <a:srgbClr val="830051"/>
                </a:solidFill>
                <a:latin typeface="Arial" pitchFamily="34" charset="0"/>
                <a:ea typeface="+mj-ea"/>
                <a:cs typeface="Arial" pitchFamily="34" charset="0"/>
              </a:defRPr>
            </a:lvl1pPr>
          </a:lstStyle>
          <a:p>
            <a:r>
              <a:rPr lang="en-GB" noProof="0"/>
              <a:t>Click to add title</a:t>
            </a:r>
          </a:p>
        </p:txBody>
      </p:sp>
      <p:sp>
        <p:nvSpPr>
          <p:cNvPr id="8" name="Content Placeholder 2"/>
          <p:cNvSpPr>
            <a:spLocks noGrp="1"/>
          </p:cNvSpPr>
          <p:nvPr>
            <p:ph idx="15" hasCustomPrompt="1"/>
          </p:nvPr>
        </p:nvSpPr>
        <p:spPr>
          <a:xfrm>
            <a:off x="237600" y="2905963"/>
            <a:ext cx="7056000" cy="1444752"/>
          </a:xfrm>
          <a:prstGeom prst="rect">
            <a:avLst/>
          </a:prstGeom>
        </p:spPr>
        <p:txBody>
          <a:bodyPr/>
          <a:lstStyle>
            <a:lvl1pPr marL="180000" indent="-180000">
              <a:lnSpc>
                <a:spcPct val="100000"/>
              </a:lnSpc>
              <a:spcBef>
                <a:spcPts val="0"/>
              </a:spcBef>
              <a:buClr>
                <a:srgbClr val="830051"/>
              </a:buClr>
              <a:buFont typeface="Arial" pitchFamily="34" charset="0"/>
              <a:buChar char="•"/>
              <a:defRPr sz="1800">
                <a:solidFill>
                  <a:schemeClr val="tx1"/>
                </a:solidFill>
                <a:latin typeface="Arial" pitchFamily="34" charset="0"/>
                <a:cs typeface="Arial" pitchFamily="34" charset="0"/>
              </a:defRPr>
            </a:lvl1pPr>
            <a:lvl2pPr marL="540000" indent="-180000">
              <a:lnSpc>
                <a:spcPct val="100000"/>
              </a:lnSpc>
              <a:spcBef>
                <a:spcPts val="0"/>
              </a:spcBef>
              <a:defRPr sz="1800" baseline="0">
                <a:solidFill>
                  <a:schemeClr val="tx1"/>
                </a:solidFill>
                <a:latin typeface="Arial" pitchFamily="34" charset="0"/>
                <a:cs typeface="Arial" pitchFamily="34" charset="0"/>
              </a:defRPr>
            </a:lvl2pPr>
            <a:lvl3pPr>
              <a:defRPr sz="1400" baseline="0">
                <a:latin typeface="Arial" pitchFamily="34" charset="0"/>
                <a:cs typeface="Arial" pitchFamily="34" charset="0"/>
              </a:defRPr>
            </a:lvl3pPr>
            <a:lvl4pPr marL="622800" indent="-180000">
              <a:defRPr sz="1400">
                <a:latin typeface="Arial" pitchFamily="34" charset="0"/>
                <a:cs typeface="Arial" pitchFamily="34" charset="0"/>
              </a:defRPr>
            </a:lvl4pPr>
            <a:lvl5pPr marL="622800">
              <a:defRPr sz="1400">
                <a:latin typeface="Arial" pitchFamily="34" charset="0"/>
                <a:cs typeface="Arial" pitchFamily="34" charset="0"/>
              </a:defRPr>
            </a:lvl5pPr>
            <a:lvl6pPr>
              <a:defRPr>
                <a:latin typeface="Arial" pitchFamily="34" charset="0"/>
                <a:cs typeface="Arial" pitchFamily="34" charset="0"/>
              </a:defRPr>
            </a:lvl6pPr>
          </a:lstStyle>
          <a:p>
            <a:r>
              <a:rPr lang="en-GB" noProof="0"/>
              <a:t>First level</a:t>
            </a:r>
          </a:p>
          <a:p>
            <a:pPr lvl="1"/>
            <a:r>
              <a:rPr lang="en-GB" noProof="0"/>
              <a:t>Second level</a:t>
            </a:r>
          </a:p>
          <a:p>
            <a:pPr lvl="1"/>
            <a:r>
              <a:rPr lang="en-GB" noProof="0"/>
              <a:t>Third level</a:t>
            </a:r>
          </a:p>
          <a:p>
            <a:pPr lvl="1"/>
            <a:r>
              <a:rPr lang="en-GB" noProof="0"/>
              <a:t>Fourth level</a:t>
            </a:r>
          </a:p>
        </p:txBody>
      </p:sp>
    </p:spTree>
    <p:extLst>
      <p:ext uri="{BB962C8B-B14F-4D97-AF65-F5344CB8AC3E}">
        <p14:creationId xmlns:p14="http://schemas.microsoft.com/office/powerpoint/2010/main" val="1599162311"/>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userDrawn="1">
  <p:cSld name="Body 1 with Content 2">
    <p:spTree>
      <p:nvGrpSpPr>
        <p:cNvPr id="1" name=""/>
        <p:cNvGrpSpPr/>
        <p:nvPr/>
      </p:nvGrpSpPr>
      <p:grpSpPr>
        <a:xfrm>
          <a:off x="0" y="0"/>
          <a:ext cx="0" cy="0"/>
          <a:chOff x="0" y="0"/>
          <a:chExt cx="0" cy="0"/>
        </a:xfrm>
      </p:grpSpPr>
      <p:sp>
        <p:nvSpPr>
          <p:cNvPr id="9" name="Content Placeholder 2"/>
          <p:cNvSpPr>
            <a:spLocks noGrp="1"/>
          </p:cNvSpPr>
          <p:nvPr>
            <p:ph idx="14"/>
          </p:nvPr>
        </p:nvSpPr>
        <p:spPr>
          <a:xfrm>
            <a:off x="237600" y="1237099"/>
            <a:ext cx="7056000" cy="1620000"/>
          </a:xfrm>
          <a:prstGeom prst="rect">
            <a:avLst/>
          </a:prstGeom>
        </p:spPr>
        <p:txBody>
          <a:bodyPr/>
          <a:lstStyle>
            <a:lvl1pPr marL="0" indent="0">
              <a:lnSpc>
                <a:spcPct val="100000"/>
              </a:lnSpc>
              <a:spcBef>
                <a:spcPts val="0"/>
              </a:spcBef>
              <a:buClr>
                <a:srgbClr val="830051"/>
              </a:buClr>
              <a:buFont typeface="Arial" pitchFamily="34" charset="0"/>
              <a:buNone/>
              <a:defRPr sz="1800">
                <a:solidFill>
                  <a:schemeClr val="tx1"/>
                </a:solidFill>
                <a:latin typeface="Arial" pitchFamily="34" charset="0"/>
                <a:cs typeface="Arial" pitchFamily="34" charset="0"/>
              </a:defRPr>
            </a:lvl1pPr>
            <a:lvl2pPr marL="405000" indent="-135000">
              <a:lnSpc>
                <a:spcPct val="100000"/>
              </a:lnSpc>
              <a:spcBef>
                <a:spcPts val="0"/>
              </a:spcBef>
              <a:buNone/>
              <a:defRPr sz="1350" baseline="0">
                <a:solidFill>
                  <a:schemeClr val="tx1"/>
                </a:solidFill>
                <a:latin typeface="Arial" pitchFamily="34" charset="0"/>
                <a:cs typeface="Arial" pitchFamily="34" charset="0"/>
              </a:defRPr>
            </a:lvl2pPr>
            <a:lvl3pPr>
              <a:defRPr sz="1050" baseline="0">
                <a:latin typeface="Arial" pitchFamily="34" charset="0"/>
                <a:cs typeface="Arial" pitchFamily="34" charset="0"/>
              </a:defRPr>
            </a:lvl3pPr>
            <a:lvl4pPr marL="467100" indent="-135000">
              <a:defRPr sz="1050">
                <a:latin typeface="Arial" pitchFamily="34" charset="0"/>
                <a:cs typeface="Arial" pitchFamily="34" charset="0"/>
              </a:defRPr>
            </a:lvl4pPr>
            <a:lvl5pPr marL="467100">
              <a:defRPr sz="1050">
                <a:latin typeface="Arial" pitchFamily="34" charset="0"/>
                <a:cs typeface="Arial" pitchFamily="34" charset="0"/>
              </a:defRPr>
            </a:lvl5pPr>
            <a:lvl6pPr>
              <a:defRPr>
                <a:latin typeface="Arial" pitchFamily="34" charset="0"/>
                <a:cs typeface="Arial" pitchFamily="34" charset="0"/>
              </a:defRPr>
            </a:lvl6pPr>
          </a:lstStyle>
          <a:p>
            <a:r>
              <a:rPr lang="en-GB" noProof="0"/>
              <a:t>Click to edit Master text styles</a:t>
            </a:r>
          </a:p>
        </p:txBody>
      </p:sp>
      <p:sp>
        <p:nvSpPr>
          <p:cNvPr id="8"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
        <p:nvSpPr>
          <p:cNvPr id="7" name="Title 8"/>
          <p:cNvSpPr>
            <a:spLocks noGrp="1"/>
          </p:cNvSpPr>
          <p:nvPr>
            <p:ph type="title" hasCustomPrompt="1"/>
          </p:nvPr>
        </p:nvSpPr>
        <p:spPr>
          <a:xfrm>
            <a:off x="237062" y="144000"/>
            <a:ext cx="8765651" cy="504000"/>
          </a:xfrm>
          <a:prstGeom prst="rect">
            <a:avLst/>
          </a:prstGeom>
        </p:spPr>
        <p:txBody>
          <a:bodyPr vert="horz"/>
          <a:lstStyle>
            <a:lvl1pPr algn="l" defTabSz="457200" rtl="0" eaLnBrk="1" latinLnBrk="0" hangingPunct="1">
              <a:lnSpc>
                <a:spcPct val="100000"/>
              </a:lnSpc>
              <a:spcBef>
                <a:spcPct val="0"/>
              </a:spcBef>
              <a:buNone/>
              <a:defRPr lang="en-GB" sz="2400" b="1" kern="1200" baseline="0" noProof="0" dirty="0">
                <a:solidFill>
                  <a:srgbClr val="830051"/>
                </a:solidFill>
                <a:latin typeface="Arial" pitchFamily="34" charset="0"/>
                <a:ea typeface="+mj-ea"/>
                <a:cs typeface="Arial" pitchFamily="34" charset="0"/>
              </a:defRPr>
            </a:lvl1pPr>
          </a:lstStyle>
          <a:p>
            <a:r>
              <a:rPr lang="en-GB" noProof="0"/>
              <a:t>Click to add title</a:t>
            </a:r>
          </a:p>
        </p:txBody>
      </p:sp>
      <p:sp>
        <p:nvSpPr>
          <p:cNvPr id="12" name="Content Placeholder 2"/>
          <p:cNvSpPr>
            <a:spLocks noGrp="1"/>
          </p:cNvSpPr>
          <p:nvPr>
            <p:ph idx="13" hasCustomPrompt="1"/>
          </p:nvPr>
        </p:nvSpPr>
        <p:spPr>
          <a:xfrm>
            <a:off x="237062" y="2905963"/>
            <a:ext cx="4086000" cy="1444752"/>
          </a:xfrm>
          <a:prstGeom prst="rect">
            <a:avLst/>
          </a:prstGeom>
        </p:spPr>
        <p:txBody>
          <a:bodyPr/>
          <a:lstStyle>
            <a:lvl1pPr marL="180000" indent="-180000">
              <a:lnSpc>
                <a:spcPct val="100000"/>
              </a:lnSpc>
              <a:spcBef>
                <a:spcPts val="0"/>
              </a:spcBef>
              <a:buClr>
                <a:schemeClr val="tx2"/>
              </a:buClr>
              <a:buFont typeface="Arial" pitchFamily="34" charset="0"/>
              <a:buChar char="•"/>
              <a:defRPr sz="1800">
                <a:solidFill>
                  <a:schemeClr val="tx1"/>
                </a:solidFill>
                <a:latin typeface="Arial" pitchFamily="34" charset="0"/>
                <a:cs typeface="Arial" pitchFamily="34" charset="0"/>
              </a:defRPr>
            </a:lvl1pPr>
            <a:lvl2pPr marL="540000" indent="-180000">
              <a:lnSpc>
                <a:spcPct val="100000"/>
              </a:lnSpc>
              <a:spcBef>
                <a:spcPts val="0"/>
              </a:spcBef>
              <a:defRPr sz="1800" baseline="0">
                <a:solidFill>
                  <a:schemeClr val="tx1"/>
                </a:solidFill>
                <a:latin typeface="Arial" pitchFamily="34" charset="0"/>
                <a:cs typeface="Arial" pitchFamily="34" charset="0"/>
              </a:defRPr>
            </a:lvl2pPr>
            <a:lvl3pPr>
              <a:defRPr sz="1400" baseline="0">
                <a:latin typeface="Arial" pitchFamily="34" charset="0"/>
                <a:cs typeface="Arial" pitchFamily="34" charset="0"/>
              </a:defRPr>
            </a:lvl3pPr>
            <a:lvl4pPr marL="622800" indent="-180000">
              <a:defRPr sz="1400">
                <a:latin typeface="Arial" pitchFamily="34" charset="0"/>
                <a:cs typeface="Arial" pitchFamily="34" charset="0"/>
              </a:defRPr>
            </a:lvl4pPr>
            <a:lvl5pPr marL="622800">
              <a:defRPr sz="1400">
                <a:latin typeface="Arial" pitchFamily="34" charset="0"/>
                <a:cs typeface="Arial" pitchFamily="34" charset="0"/>
              </a:defRPr>
            </a:lvl5pPr>
            <a:lvl6pPr>
              <a:defRPr>
                <a:latin typeface="Arial" pitchFamily="34" charset="0"/>
                <a:cs typeface="Arial" pitchFamily="34" charset="0"/>
              </a:defRPr>
            </a:lvl6pPr>
          </a:lstStyle>
          <a:p>
            <a:r>
              <a:rPr lang="en-GB" noProof="0"/>
              <a:t>First level</a:t>
            </a:r>
          </a:p>
          <a:p>
            <a:pPr lvl="1"/>
            <a:r>
              <a:rPr lang="en-GB" noProof="0"/>
              <a:t>Second level</a:t>
            </a:r>
          </a:p>
          <a:p>
            <a:pPr lvl="1"/>
            <a:r>
              <a:rPr lang="en-GB" noProof="0"/>
              <a:t>Third level</a:t>
            </a:r>
          </a:p>
          <a:p>
            <a:pPr lvl="1"/>
            <a:r>
              <a:rPr lang="en-GB" noProof="0"/>
              <a:t>Fourth level</a:t>
            </a:r>
          </a:p>
        </p:txBody>
      </p:sp>
      <p:sp>
        <p:nvSpPr>
          <p:cNvPr id="13" name="Content Placeholder 2"/>
          <p:cNvSpPr>
            <a:spLocks noGrp="1"/>
          </p:cNvSpPr>
          <p:nvPr>
            <p:ph idx="17" hasCustomPrompt="1"/>
          </p:nvPr>
        </p:nvSpPr>
        <p:spPr>
          <a:xfrm>
            <a:off x="4680000" y="2905963"/>
            <a:ext cx="4086000" cy="1444752"/>
          </a:xfrm>
          <a:prstGeom prst="rect">
            <a:avLst/>
          </a:prstGeom>
        </p:spPr>
        <p:txBody>
          <a:bodyPr/>
          <a:lstStyle>
            <a:lvl1pPr marL="180000" indent="-180000">
              <a:lnSpc>
                <a:spcPct val="100000"/>
              </a:lnSpc>
              <a:spcBef>
                <a:spcPts val="0"/>
              </a:spcBef>
              <a:buClr>
                <a:schemeClr val="tx2"/>
              </a:buClr>
              <a:buFont typeface="Arial" pitchFamily="34" charset="0"/>
              <a:buChar char="•"/>
              <a:defRPr sz="1800">
                <a:solidFill>
                  <a:schemeClr val="tx1"/>
                </a:solidFill>
                <a:latin typeface="Arial" pitchFamily="34" charset="0"/>
                <a:cs typeface="Arial" pitchFamily="34" charset="0"/>
              </a:defRPr>
            </a:lvl1pPr>
            <a:lvl2pPr marL="540000" indent="-180000">
              <a:lnSpc>
                <a:spcPct val="100000"/>
              </a:lnSpc>
              <a:spcBef>
                <a:spcPts val="0"/>
              </a:spcBef>
              <a:defRPr sz="1800" baseline="0">
                <a:solidFill>
                  <a:schemeClr val="tx1"/>
                </a:solidFill>
                <a:latin typeface="Arial" pitchFamily="34" charset="0"/>
                <a:cs typeface="Arial" pitchFamily="34" charset="0"/>
              </a:defRPr>
            </a:lvl2pPr>
            <a:lvl3pPr>
              <a:defRPr sz="1400" baseline="0">
                <a:latin typeface="Arial" pitchFamily="34" charset="0"/>
                <a:cs typeface="Arial" pitchFamily="34" charset="0"/>
              </a:defRPr>
            </a:lvl3pPr>
            <a:lvl4pPr marL="622800" indent="-180000">
              <a:defRPr sz="1400">
                <a:latin typeface="Arial" pitchFamily="34" charset="0"/>
                <a:cs typeface="Arial" pitchFamily="34" charset="0"/>
              </a:defRPr>
            </a:lvl4pPr>
            <a:lvl5pPr marL="622800">
              <a:defRPr sz="1400">
                <a:latin typeface="Arial" pitchFamily="34" charset="0"/>
                <a:cs typeface="Arial" pitchFamily="34" charset="0"/>
              </a:defRPr>
            </a:lvl5pPr>
            <a:lvl6pPr>
              <a:defRPr>
                <a:latin typeface="Arial" pitchFamily="34" charset="0"/>
                <a:cs typeface="Arial" pitchFamily="34" charset="0"/>
              </a:defRPr>
            </a:lvl6pPr>
          </a:lstStyle>
          <a:p>
            <a:r>
              <a:rPr lang="en-GB" noProof="0"/>
              <a:t>First level</a:t>
            </a:r>
          </a:p>
          <a:p>
            <a:pPr lvl="1"/>
            <a:r>
              <a:rPr lang="en-GB" noProof="0"/>
              <a:t>Second level</a:t>
            </a:r>
          </a:p>
          <a:p>
            <a:pPr lvl="1"/>
            <a:r>
              <a:rPr lang="en-GB" noProof="0"/>
              <a:t>Third level</a:t>
            </a:r>
          </a:p>
          <a:p>
            <a:pPr lvl="1"/>
            <a:r>
              <a:rPr lang="en-GB" noProof="0"/>
              <a:t>Fourth level</a:t>
            </a:r>
          </a:p>
        </p:txBody>
      </p:sp>
    </p:spTree>
    <p:extLst>
      <p:ext uri="{BB962C8B-B14F-4D97-AF65-F5344CB8AC3E}">
        <p14:creationId xmlns:p14="http://schemas.microsoft.com/office/powerpoint/2010/main" val="1222769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Diabetes">
    <p:spTree>
      <p:nvGrpSpPr>
        <p:cNvPr id="1" name=""/>
        <p:cNvGrpSpPr/>
        <p:nvPr/>
      </p:nvGrpSpPr>
      <p:grpSpPr>
        <a:xfrm>
          <a:off x="0" y="0"/>
          <a:ext cx="0" cy="0"/>
          <a:chOff x="0" y="0"/>
          <a:chExt cx="0" cy="0"/>
        </a:xfrm>
      </p:grpSpPr>
      <p:sp>
        <p:nvSpPr>
          <p:cNvPr id="13"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11" name="Picture 10" descr="AZ_RGB_H_POS.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sp>
        <p:nvSpPr>
          <p:cNvPr id="16"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7"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8"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9"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pic>
        <p:nvPicPr>
          <p:cNvPr id="2" name="Picture 1" descr="Diabetes.jpg"/>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146050" y="2876550"/>
            <a:ext cx="8856000" cy="2127250"/>
          </a:xfrm>
          <a:prstGeom prst="rect">
            <a:avLst/>
          </a:prstGeom>
        </p:spPr>
      </p:pic>
    </p:spTree>
    <p:extLst>
      <p:ext uri="{BB962C8B-B14F-4D97-AF65-F5344CB8AC3E}">
        <p14:creationId xmlns:p14="http://schemas.microsoft.com/office/powerpoint/2010/main" val="1264137113"/>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userDrawn="1">
  <p:cSld name="Body 1 with Content 3">
    <p:spTree>
      <p:nvGrpSpPr>
        <p:cNvPr id="1" name=""/>
        <p:cNvGrpSpPr/>
        <p:nvPr/>
      </p:nvGrpSpPr>
      <p:grpSpPr>
        <a:xfrm>
          <a:off x="0" y="0"/>
          <a:ext cx="0" cy="0"/>
          <a:chOff x="0" y="0"/>
          <a:chExt cx="0" cy="0"/>
        </a:xfrm>
      </p:grpSpPr>
      <p:sp>
        <p:nvSpPr>
          <p:cNvPr id="9" name="Content Placeholder 2"/>
          <p:cNvSpPr>
            <a:spLocks noGrp="1"/>
          </p:cNvSpPr>
          <p:nvPr>
            <p:ph idx="14"/>
          </p:nvPr>
        </p:nvSpPr>
        <p:spPr>
          <a:xfrm>
            <a:off x="237600" y="1237099"/>
            <a:ext cx="7056000" cy="1620000"/>
          </a:xfrm>
          <a:prstGeom prst="rect">
            <a:avLst/>
          </a:prstGeom>
        </p:spPr>
        <p:txBody>
          <a:bodyPr/>
          <a:lstStyle>
            <a:lvl1pPr marL="0" indent="0">
              <a:lnSpc>
                <a:spcPct val="100000"/>
              </a:lnSpc>
              <a:spcBef>
                <a:spcPts val="0"/>
              </a:spcBef>
              <a:buClr>
                <a:srgbClr val="830051"/>
              </a:buClr>
              <a:buFont typeface="Arial" pitchFamily="34" charset="0"/>
              <a:buNone/>
              <a:defRPr sz="1800">
                <a:solidFill>
                  <a:schemeClr val="tx1"/>
                </a:solidFill>
                <a:latin typeface="Arial" pitchFamily="34" charset="0"/>
                <a:cs typeface="Arial" pitchFamily="34" charset="0"/>
              </a:defRPr>
            </a:lvl1pPr>
            <a:lvl2pPr marL="405000" indent="-135000">
              <a:lnSpc>
                <a:spcPct val="100000"/>
              </a:lnSpc>
              <a:spcBef>
                <a:spcPts val="0"/>
              </a:spcBef>
              <a:buNone/>
              <a:defRPr sz="1350" baseline="0">
                <a:solidFill>
                  <a:schemeClr val="tx1"/>
                </a:solidFill>
                <a:latin typeface="Arial" pitchFamily="34" charset="0"/>
                <a:cs typeface="Arial" pitchFamily="34" charset="0"/>
              </a:defRPr>
            </a:lvl2pPr>
            <a:lvl3pPr>
              <a:defRPr sz="1050" baseline="0">
                <a:latin typeface="Arial" pitchFamily="34" charset="0"/>
                <a:cs typeface="Arial" pitchFamily="34" charset="0"/>
              </a:defRPr>
            </a:lvl3pPr>
            <a:lvl4pPr marL="467100" indent="-135000">
              <a:defRPr sz="1050">
                <a:latin typeface="Arial" pitchFamily="34" charset="0"/>
                <a:cs typeface="Arial" pitchFamily="34" charset="0"/>
              </a:defRPr>
            </a:lvl4pPr>
            <a:lvl5pPr marL="467100">
              <a:defRPr sz="1050">
                <a:latin typeface="Arial" pitchFamily="34" charset="0"/>
                <a:cs typeface="Arial" pitchFamily="34" charset="0"/>
              </a:defRPr>
            </a:lvl5pPr>
            <a:lvl6pPr>
              <a:defRPr>
                <a:latin typeface="Arial" pitchFamily="34" charset="0"/>
                <a:cs typeface="Arial" pitchFamily="34" charset="0"/>
              </a:defRPr>
            </a:lvl6pPr>
          </a:lstStyle>
          <a:p>
            <a:r>
              <a:rPr lang="en-GB" noProof="0"/>
              <a:t>Click to edit Master text styles</a:t>
            </a:r>
          </a:p>
        </p:txBody>
      </p:sp>
      <p:sp>
        <p:nvSpPr>
          <p:cNvPr id="8"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
        <p:nvSpPr>
          <p:cNvPr id="10" name="Title 8"/>
          <p:cNvSpPr>
            <a:spLocks noGrp="1"/>
          </p:cNvSpPr>
          <p:nvPr>
            <p:ph type="title" hasCustomPrompt="1"/>
          </p:nvPr>
        </p:nvSpPr>
        <p:spPr>
          <a:xfrm>
            <a:off x="237062" y="144000"/>
            <a:ext cx="8765651" cy="504000"/>
          </a:xfrm>
          <a:prstGeom prst="rect">
            <a:avLst/>
          </a:prstGeom>
        </p:spPr>
        <p:txBody>
          <a:bodyPr vert="horz"/>
          <a:lstStyle>
            <a:lvl1pPr algn="l" defTabSz="457200" rtl="0" eaLnBrk="1" latinLnBrk="0" hangingPunct="1">
              <a:lnSpc>
                <a:spcPct val="100000"/>
              </a:lnSpc>
              <a:spcBef>
                <a:spcPct val="0"/>
              </a:spcBef>
              <a:buNone/>
              <a:defRPr lang="en-GB" sz="2400" b="1" kern="1200" baseline="0" noProof="0" dirty="0">
                <a:solidFill>
                  <a:srgbClr val="830051"/>
                </a:solidFill>
                <a:latin typeface="Arial" pitchFamily="34" charset="0"/>
                <a:ea typeface="+mj-ea"/>
                <a:cs typeface="Arial" pitchFamily="34" charset="0"/>
              </a:defRPr>
            </a:lvl1pPr>
          </a:lstStyle>
          <a:p>
            <a:r>
              <a:rPr lang="en-GB" noProof="0"/>
              <a:t>Click to add title</a:t>
            </a:r>
          </a:p>
        </p:txBody>
      </p:sp>
      <p:sp>
        <p:nvSpPr>
          <p:cNvPr id="11" name="Content Placeholder 2"/>
          <p:cNvSpPr>
            <a:spLocks noGrp="1"/>
          </p:cNvSpPr>
          <p:nvPr>
            <p:ph idx="18" hasCustomPrompt="1"/>
          </p:nvPr>
        </p:nvSpPr>
        <p:spPr>
          <a:xfrm>
            <a:off x="237600" y="2903515"/>
            <a:ext cx="2664000" cy="1444752"/>
          </a:xfrm>
          <a:prstGeom prst="rect">
            <a:avLst/>
          </a:prstGeom>
        </p:spPr>
        <p:txBody>
          <a:bodyPr/>
          <a:lstStyle>
            <a:lvl1pPr marL="180000" indent="-180000">
              <a:lnSpc>
                <a:spcPct val="100000"/>
              </a:lnSpc>
              <a:spcBef>
                <a:spcPts val="0"/>
              </a:spcBef>
              <a:buClr>
                <a:schemeClr val="tx2"/>
              </a:buClr>
              <a:buFont typeface="Arial" pitchFamily="34" charset="0"/>
              <a:buChar char="•"/>
              <a:defRPr sz="1400">
                <a:solidFill>
                  <a:schemeClr val="tx1"/>
                </a:solidFill>
                <a:latin typeface="Arial" pitchFamily="34" charset="0"/>
                <a:cs typeface="Arial" pitchFamily="34" charset="0"/>
              </a:defRPr>
            </a:lvl1pPr>
            <a:lvl2pPr marL="540000" indent="-180000">
              <a:lnSpc>
                <a:spcPct val="100000"/>
              </a:lnSpc>
              <a:spcBef>
                <a:spcPts val="0"/>
              </a:spcBef>
              <a:defRPr sz="1400" baseline="0">
                <a:solidFill>
                  <a:schemeClr val="tx1"/>
                </a:solidFill>
                <a:latin typeface="Arial" pitchFamily="34" charset="0"/>
                <a:cs typeface="Arial" pitchFamily="34" charset="0"/>
              </a:defRPr>
            </a:lvl2pPr>
            <a:lvl3pPr>
              <a:defRPr sz="1400" baseline="0">
                <a:latin typeface="Arial" pitchFamily="34" charset="0"/>
                <a:cs typeface="Arial" pitchFamily="34" charset="0"/>
              </a:defRPr>
            </a:lvl3pPr>
            <a:lvl4pPr marL="622800" indent="-180000">
              <a:defRPr sz="1400">
                <a:latin typeface="Arial" pitchFamily="34" charset="0"/>
                <a:cs typeface="Arial" pitchFamily="34" charset="0"/>
              </a:defRPr>
            </a:lvl4pPr>
            <a:lvl5pPr marL="622800">
              <a:defRPr sz="1400">
                <a:latin typeface="Arial" pitchFamily="34" charset="0"/>
                <a:cs typeface="Arial" pitchFamily="34" charset="0"/>
              </a:defRPr>
            </a:lvl5pPr>
            <a:lvl6pPr>
              <a:defRPr>
                <a:latin typeface="Arial" pitchFamily="34" charset="0"/>
                <a:cs typeface="Arial" pitchFamily="34" charset="0"/>
              </a:defRPr>
            </a:lvl6pPr>
          </a:lstStyle>
          <a:p>
            <a:r>
              <a:rPr lang="en-GB" noProof="0"/>
              <a:t>First level</a:t>
            </a:r>
          </a:p>
          <a:p>
            <a:pPr lvl="1"/>
            <a:r>
              <a:rPr lang="en-GB" noProof="0"/>
              <a:t>Second level</a:t>
            </a:r>
          </a:p>
          <a:p>
            <a:pPr lvl="1"/>
            <a:r>
              <a:rPr lang="en-GB" noProof="0"/>
              <a:t>Third level</a:t>
            </a:r>
          </a:p>
          <a:p>
            <a:pPr lvl="1"/>
            <a:r>
              <a:rPr lang="en-GB" noProof="0"/>
              <a:t>Fourth level</a:t>
            </a:r>
          </a:p>
        </p:txBody>
      </p:sp>
      <p:sp>
        <p:nvSpPr>
          <p:cNvPr id="15" name="Content Placeholder 2"/>
          <p:cNvSpPr>
            <a:spLocks noGrp="1"/>
          </p:cNvSpPr>
          <p:nvPr>
            <p:ph idx="16" hasCustomPrompt="1"/>
          </p:nvPr>
        </p:nvSpPr>
        <p:spPr>
          <a:xfrm>
            <a:off x="3250223" y="2908267"/>
            <a:ext cx="2664000" cy="1440000"/>
          </a:xfrm>
          <a:prstGeom prst="rect">
            <a:avLst/>
          </a:prstGeom>
        </p:spPr>
        <p:txBody>
          <a:bodyPr/>
          <a:lstStyle>
            <a:lvl1pPr marL="135000" indent="-135000">
              <a:lnSpc>
                <a:spcPct val="100000"/>
              </a:lnSpc>
              <a:spcBef>
                <a:spcPts val="0"/>
              </a:spcBef>
              <a:buClr>
                <a:schemeClr val="tx2"/>
              </a:buClr>
              <a:buFont typeface="Arial" pitchFamily="34" charset="0"/>
              <a:buChar char="•"/>
              <a:defRPr sz="1400">
                <a:solidFill>
                  <a:schemeClr val="tx1"/>
                </a:solidFill>
                <a:latin typeface="Arial" pitchFamily="34" charset="0"/>
                <a:cs typeface="Arial" pitchFamily="34" charset="0"/>
              </a:defRPr>
            </a:lvl1pPr>
            <a:lvl2pPr marL="405000" indent="-135000">
              <a:lnSpc>
                <a:spcPct val="100000"/>
              </a:lnSpc>
              <a:spcBef>
                <a:spcPts val="0"/>
              </a:spcBef>
              <a:defRPr sz="1400" baseline="0">
                <a:solidFill>
                  <a:schemeClr val="tx1"/>
                </a:solidFill>
                <a:latin typeface="Arial" pitchFamily="34" charset="0"/>
                <a:cs typeface="Arial" pitchFamily="34" charset="0"/>
              </a:defRPr>
            </a:lvl2pPr>
            <a:lvl3pPr>
              <a:defRPr sz="1050" baseline="0">
                <a:latin typeface="Arial" pitchFamily="34" charset="0"/>
                <a:cs typeface="Arial" pitchFamily="34" charset="0"/>
              </a:defRPr>
            </a:lvl3pPr>
            <a:lvl4pPr marL="467100" indent="-135000">
              <a:defRPr sz="1050">
                <a:latin typeface="Arial" pitchFamily="34" charset="0"/>
                <a:cs typeface="Arial" pitchFamily="34" charset="0"/>
              </a:defRPr>
            </a:lvl4pPr>
            <a:lvl5pPr marL="467100">
              <a:defRPr sz="1050">
                <a:latin typeface="Arial" pitchFamily="34" charset="0"/>
                <a:cs typeface="Arial" pitchFamily="34" charset="0"/>
              </a:defRPr>
            </a:lvl5pPr>
            <a:lvl6pPr>
              <a:defRPr>
                <a:latin typeface="Arial" pitchFamily="34" charset="0"/>
                <a:cs typeface="Arial" pitchFamily="34" charset="0"/>
              </a:defRPr>
            </a:lvl6pPr>
          </a:lstStyle>
          <a:p>
            <a:r>
              <a:rPr lang="en-GB" noProof="0"/>
              <a:t>First level</a:t>
            </a:r>
          </a:p>
          <a:p>
            <a:pPr lvl="1"/>
            <a:r>
              <a:rPr lang="en-GB" noProof="0"/>
              <a:t>Second level</a:t>
            </a:r>
          </a:p>
          <a:p>
            <a:pPr lvl="1"/>
            <a:r>
              <a:rPr lang="en-GB" noProof="0"/>
              <a:t>Third level</a:t>
            </a:r>
          </a:p>
        </p:txBody>
      </p:sp>
      <p:sp>
        <p:nvSpPr>
          <p:cNvPr id="16" name="Content Placeholder 2"/>
          <p:cNvSpPr>
            <a:spLocks noGrp="1"/>
          </p:cNvSpPr>
          <p:nvPr>
            <p:ph idx="17" hasCustomPrompt="1"/>
          </p:nvPr>
        </p:nvSpPr>
        <p:spPr>
          <a:xfrm>
            <a:off x="6274223" y="2908267"/>
            <a:ext cx="2664000" cy="1440000"/>
          </a:xfrm>
          <a:prstGeom prst="rect">
            <a:avLst/>
          </a:prstGeom>
        </p:spPr>
        <p:txBody>
          <a:bodyPr/>
          <a:lstStyle>
            <a:lvl1pPr marL="135000" indent="-135000">
              <a:lnSpc>
                <a:spcPct val="100000"/>
              </a:lnSpc>
              <a:spcBef>
                <a:spcPts val="0"/>
              </a:spcBef>
              <a:buClr>
                <a:schemeClr val="tx2"/>
              </a:buClr>
              <a:buFont typeface="Arial" pitchFamily="34" charset="0"/>
              <a:buChar char="•"/>
              <a:defRPr sz="1400">
                <a:solidFill>
                  <a:schemeClr val="tx1"/>
                </a:solidFill>
                <a:latin typeface="Arial" pitchFamily="34" charset="0"/>
                <a:cs typeface="Arial" pitchFamily="34" charset="0"/>
              </a:defRPr>
            </a:lvl1pPr>
            <a:lvl2pPr marL="405000" indent="-135000">
              <a:lnSpc>
                <a:spcPct val="100000"/>
              </a:lnSpc>
              <a:spcBef>
                <a:spcPts val="0"/>
              </a:spcBef>
              <a:defRPr sz="1400" baseline="0">
                <a:solidFill>
                  <a:schemeClr val="tx1"/>
                </a:solidFill>
                <a:latin typeface="Arial" pitchFamily="34" charset="0"/>
                <a:cs typeface="Arial" pitchFamily="34" charset="0"/>
              </a:defRPr>
            </a:lvl2pPr>
            <a:lvl3pPr>
              <a:defRPr sz="1050" baseline="0">
                <a:latin typeface="Arial" pitchFamily="34" charset="0"/>
                <a:cs typeface="Arial" pitchFamily="34" charset="0"/>
              </a:defRPr>
            </a:lvl3pPr>
            <a:lvl4pPr marL="467100" indent="-135000">
              <a:defRPr sz="1050">
                <a:latin typeface="Arial" pitchFamily="34" charset="0"/>
                <a:cs typeface="Arial" pitchFamily="34" charset="0"/>
              </a:defRPr>
            </a:lvl4pPr>
            <a:lvl5pPr marL="467100">
              <a:defRPr sz="1050">
                <a:latin typeface="Arial" pitchFamily="34" charset="0"/>
                <a:cs typeface="Arial" pitchFamily="34" charset="0"/>
              </a:defRPr>
            </a:lvl5pPr>
            <a:lvl6pPr>
              <a:defRPr>
                <a:latin typeface="Arial" pitchFamily="34" charset="0"/>
                <a:cs typeface="Arial" pitchFamily="34" charset="0"/>
              </a:defRPr>
            </a:lvl6pPr>
          </a:lstStyle>
          <a:p>
            <a:r>
              <a:rPr lang="en-GB" noProof="0"/>
              <a:t>First level</a:t>
            </a:r>
          </a:p>
          <a:p>
            <a:pPr lvl="1"/>
            <a:r>
              <a:rPr lang="en-GB" noProof="0"/>
              <a:t>Second level</a:t>
            </a:r>
          </a:p>
          <a:p>
            <a:pPr lvl="1"/>
            <a:r>
              <a:rPr lang="en-GB" noProof="0"/>
              <a:t>Third level</a:t>
            </a:r>
          </a:p>
        </p:txBody>
      </p:sp>
    </p:spTree>
    <p:extLst>
      <p:ext uri="{BB962C8B-B14F-4D97-AF65-F5344CB8AC3E}">
        <p14:creationId xmlns:p14="http://schemas.microsoft.com/office/powerpoint/2010/main" val="3545193630"/>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userDrawn="1">
  <p:cSld name="Body Only 2">
    <p:spTree>
      <p:nvGrpSpPr>
        <p:cNvPr id="1" name=""/>
        <p:cNvGrpSpPr/>
        <p:nvPr/>
      </p:nvGrpSpPr>
      <p:grpSpPr>
        <a:xfrm>
          <a:off x="0" y="0"/>
          <a:ext cx="0" cy="0"/>
          <a:chOff x="0" y="0"/>
          <a:chExt cx="0" cy="0"/>
        </a:xfrm>
      </p:grpSpPr>
      <p:sp>
        <p:nvSpPr>
          <p:cNvPr id="7" name="Text Placeholder 3"/>
          <p:cNvSpPr>
            <a:spLocks noGrp="1"/>
          </p:cNvSpPr>
          <p:nvPr>
            <p:ph type="body" sz="quarter" idx="11"/>
          </p:nvPr>
        </p:nvSpPr>
        <p:spPr>
          <a:xfrm>
            <a:off x="237600" y="1237098"/>
            <a:ext cx="4086000" cy="1620000"/>
          </a:xfrm>
          <a:prstGeom prst="rect">
            <a:avLst/>
          </a:prstGeom>
        </p:spPr>
        <p:txBody>
          <a:bodyPr vert="horz"/>
          <a:lstStyle>
            <a:lvl1pPr marL="0" indent="0" algn="l">
              <a:spcBef>
                <a:spcPts val="0"/>
              </a:spcBef>
              <a:buNone/>
              <a:defRPr sz="1800" baseline="0">
                <a:solidFill>
                  <a:schemeClr val="tx1"/>
                </a:solidFill>
                <a:latin typeface="Arial" pitchFamily="34" charset="0"/>
                <a:cs typeface="Arial" pitchFamily="34" charset="0"/>
              </a:defRPr>
            </a:lvl1pPr>
            <a:lvl2pPr marL="342900" indent="0" algn="l">
              <a:buNone/>
              <a:defRPr sz="1050"/>
            </a:lvl2pPr>
            <a:lvl3pPr marL="685800" indent="0" algn="l">
              <a:buNone/>
              <a:defRPr sz="1050"/>
            </a:lvl3pPr>
            <a:lvl4pPr marL="1028700" indent="0" algn="l">
              <a:buNone/>
              <a:defRPr sz="1050"/>
            </a:lvl4pPr>
            <a:lvl5pPr marL="1371600" indent="0" algn="l">
              <a:buNone/>
              <a:defRPr sz="1050"/>
            </a:lvl5pPr>
          </a:lstStyle>
          <a:p>
            <a:pPr lvl="0"/>
            <a:r>
              <a:rPr lang="en-GB" noProof="0"/>
              <a:t>Click to edit Master text styles</a:t>
            </a:r>
          </a:p>
        </p:txBody>
      </p:sp>
      <p:sp>
        <p:nvSpPr>
          <p:cNvPr id="14" name="Text Placeholder 3"/>
          <p:cNvSpPr>
            <a:spLocks noGrp="1"/>
          </p:cNvSpPr>
          <p:nvPr>
            <p:ph type="body" sz="quarter" idx="12"/>
          </p:nvPr>
        </p:nvSpPr>
        <p:spPr>
          <a:xfrm>
            <a:off x="4680000" y="1237098"/>
            <a:ext cx="4086000" cy="1620000"/>
          </a:xfrm>
          <a:prstGeom prst="rect">
            <a:avLst/>
          </a:prstGeom>
        </p:spPr>
        <p:txBody>
          <a:bodyPr vert="horz"/>
          <a:lstStyle>
            <a:lvl1pPr marL="0" indent="0" algn="l">
              <a:spcBef>
                <a:spcPts val="0"/>
              </a:spcBef>
              <a:buNone/>
              <a:defRPr sz="1800" baseline="0">
                <a:solidFill>
                  <a:schemeClr val="tx1"/>
                </a:solidFill>
                <a:latin typeface="Arial" pitchFamily="34" charset="0"/>
                <a:cs typeface="Arial" pitchFamily="34" charset="0"/>
              </a:defRPr>
            </a:lvl1pPr>
            <a:lvl2pPr marL="342900" indent="0" algn="l">
              <a:buNone/>
              <a:defRPr sz="1050"/>
            </a:lvl2pPr>
            <a:lvl3pPr marL="685800" indent="0" algn="l">
              <a:buNone/>
              <a:defRPr sz="1050"/>
            </a:lvl3pPr>
            <a:lvl4pPr marL="1028700" indent="0" algn="l">
              <a:buNone/>
              <a:defRPr sz="1050"/>
            </a:lvl4pPr>
            <a:lvl5pPr marL="1371600" indent="0" algn="l">
              <a:buNone/>
              <a:defRPr sz="1050"/>
            </a:lvl5pPr>
          </a:lstStyle>
          <a:p>
            <a:pPr lvl="0"/>
            <a:r>
              <a:rPr lang="en-GB" noProof="0"/>
              <a:t>Click to edit Master text styles</a:t>
            </a:r>
          </a:p>
        </p:txBody>
      </p:sp>
      <p:sp>
        <p:nvSpPr>
          <p:cNvPr id="8"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
        <p:nvSpPr>
          <p:cNvPr id="9" name="Title 8"/>
          <p:cNvSpPr>
            <a:spLocks noGrp="1"/>
          </p:cNvSpPr>
          <p:nvPr>
            <p:ph type="title" hasCustomPrompt="1"/>
          </p:nvPr>
        </p:nvSpPr>
        <p:spPr>
          <a:xfrm>
            <a:off x="237062" y="144000"/>
            <a:ext cx="8765651" cy="504000"/>
          </a:xfrm>
          <a:prstGeom prst="rect">
            <a:avLst/>
          </a:prstGeom>
        </p:spPr>
        <p:txBody>
          <a:bodyPr vert="horz"/>
          <a:lstStyle>
            <a:lvl1pPr algn="l" defTabSz="457200" rtl="0" eaLnBrk="1" latinLnBrk="0" hangingPunct="1">
              <a:lnSpc>
                <a:spcPct val="100000"/>
              </a:lnSpc>
              <a:spcBef>
                <a:spcPct val="0"/>
              </a:spcBef>
              <a:buNone/>
              <a:defRPr lang="en-GB" sz="2400" b="1" kern="1200" baseline="0" noProof="0" dirty="0">
                <a:solidFill>
                  <a:srgbClr val="830051"/>
                </a:solidFill>
                <a:latin typeface="Arial" pitchFamily="34" charset="0"/>
                <a:ea typeface="+mj-ea"/>
                <a:cs typeface="Arial" pitchFamily="34" charset="0"/>
              </a:defRPr>
            </a:lvl1pPr>
          </a:lstStyle>
          <a:p>
            <a:r>
              <a:rPr lang="en-GB" noProof="0"/>
              <a:t>Click to add title</a:t>
            </a:r>
          </a:p>
        </p:txBody>
      </p:sp>
    </p:spTree>
    <p:extLst>
      <p:ext uri="{BB962C8B-B14F-4D97-AF65-F5344CB8AC3E}">
        <p14:creationId xmlns:p14="http://schemas.microsoft.com/office/powerpoint/2010/main" val="1627866832"/>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userDrawn="1">
  <p:cSld name="Body and Content Right 1">
    <p:spTree>
      <p:nvGrpSpPr>
        <p:cNvPr id="1" name=""/>
        <p:cNvGrpSpPr/>
        <p:nvPr/>
      </p:nvGrpSpPr>
      <p:grpSpPr>
        <a:xfrm>
          <a:off x="0" y="0"/>
          <a:ext cx="0" cy="0"/>
          <a:chOff x="0" y="0"/>
          <a:chExt cx="0" cy="0"/>
        </a:xfrm>
      </p:grpSpPr>
      <p:sp>
        <p:nvSpPr>
          <p:cNvPr id="7" name="Text Placeholder 3"/>
          <p:cNvSpPr>
            <a:spLocks noGrp="1"/>
          </p:cNvSpPr>
          <p:nvPr>
            <p:ph type="body" sz="quarter" idx="11"/>
          </p:nvPr>
        </p:nvSpPr>
        <p:spPr>
          <a:xfrm>
            <a:off x="237600" y="1237099"/>
            <a:ext cx="4086000" cy="1620000"/>
          </a:xfrm>
          <a:prstGeom prst="rect">
            <a:avLst/>
          </a:prstGeom>
        </p:spPr>
        <p:txBody>
          <a:bodyPr vert="horz"/>
          <a:lstStyle>
            <a:lvl1pPr marL="0" indent="0" algn="l">
              <a:spcBef>
                <a:spcPts val="0"/>
              </a:spcBef>
              <a:buNone/>
              <a:defRPr sz="1800" baseline="0">
                <a:solidFill>
                  <a:schemeClr val="tx1"/>
                </a:solidFill>
                <a:latin typeface="Arial" pitchFamily="34" charset="0"/>
                <a:cs typeface="Arial" pitchFamily="34" charset="0"/>
              </a:defRPr>
            </a:lvl1pPr>
            <a:lvl2pPr marL="342900" indent="0" algn="l">
              <a:buNone/>
              <a:defRPr sz="1050"/>
            </a:lvl2pPr>
            <a:lvl3pPr marL="685800" indent="0" algn="l">
              <a:buNone/>
              <a:defRPr sz="1050"/>
            </a:lvl3pPr>
            <a:lvl4pPr marL="1028700" indent="0" algn="l">
              <a:buNone/>
              <a:defRPr sz="1050"/>
            </a:lvl4pPr>
            <a:lvl5pPr marL="1371600" indent="0" algn="l">
              <a:buNone/>
              <a:defRPr sz="1050"/>
            </a:lvl5pPr>
          </a:lstStyle>
          <a:p>
            <a:pPr lvl="0"/>
            <a:r>
              <a:rPr lang="en-GB" noProof="0"/>
              <a:t>Click to edit Master text styles</a:t>
            </a:r>
          </a:p>
        </p:txBody>
      </p:sp>
      <p:sp>
        <p:nvSpPr>
          <p:cNvPr id="9"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
        <p:nvSpPr>
          <p:cNvPr id="10" name="Title 8"/>
          <p:cNvSpPr>
            <a:spLocks noGrp="1"/>
          </p:cNvSpPr>
          <p:nvPr>
            <p:ph type="title" hasCustomPrompt="1"/>
          </p:nvPr>
        </p:nvSpPr>
        <p:spPr>
          <a:xfrm>
            <a:off x="237062" y="144000"/>
            <a:ext cx="8765651" cy="504000"/>
          </a:xfrm>
          <a:prstGeom prst="rect">
            <a:avLst/>
          </a:prstGeom>
        </p:spPr>
        <p:txBody>
          <a:bodyPr vert="horz"/>
          <a:lstStyle>
            <a:lvl1pPr algn="l" defTabSz="457200" rtl="0" eaLnBrk="1" latinLnBrk="0" hangingPunct="1">
              <a:lnSpc>
                <a:spcPct val="100000"/>
              </a:lnSpc>
              <a:spcBef>
                <a:spcPct val="0"/>
              </a:spcBef>
              <a:buNone/>
              <a:defRPr lang="en-GB" sz="2400" b="1" kern="1200" baseline="0" noProof="0" dirty="0">
                <a:solidFill>
                  <a:srgbClr val="830051"/>
                </a:solidFill>
                <a:latin typeface="Arial" pitchFamily="34" charset="0"/>
                <a:ea typeface="+mj-ea"/>
                <a:cs typeface="Arial" pitchFamily="34" charset="0"/>
              </a:defRPr>
            </a:lvl1pPr>
          </a:lstStyle>
          <a:p>
            <a:r>
              <a:rPr lang="en-GB" noProof="0"/>
              <a:t>Click to add title</a:t>
            </a:r>
          </a:p>
        </p:txBody>
      </p:sp>
      <p:sp>
        <p:nvSpPr>
          <p:cNvPr id="6" name="Content Placeholder 2"/>
          <p:cNvSpPr>
            <a:spLocks noGrp="1"/>
          </p:cNvSpPr>
          <p:nvPr>
            <p:ph idx="15" hasCustomPrompt="1"/>
          </p:nvPr>
        </p:nvSpPr>
        <p:spPr>
          <a:xfrm>
            <a:off x="4680000" y="1234440"/>
            <a:ext cx="4086000" cy="1618488"/>
          </a:xfrm>
          <a:prstGeom prst="rect">
            <a:avLst/>
          </a:prstGeom>
        </p:spPr>
        <p:txBody>
          <a:bodyPr/>
          <a:lstStyle>
            <a:lvl1pPr marL="180000" indent="-180000">
              <a:lnSpc>
                <a:spcPct val="100000"/>
              </a:lnSpc>
              <a:spcBef>
                <a:spcPts val="0"/>
              </a:spcBef>
              <a:buClr>
                <a:srgbClr val="830051"/>
              </a:buClr>
              <a:buFont typeface="Arial" pitchFamily="34" charset="0"/>
              <a:buChar char="•"/>
              <a:defRPr sz="1800">
                <a:solidFill>
                  <a:schemeClr val="tx1"/>
                </a:solidFill>
                <a:latin typeface="Arial" pitchFamily="34" charset="0"/>
                <a:cs typeface="Arial" pitchFamily="34" charset="0"/>
              </a:defRPr>
            </a:lvl1pPr>
            <a:lvl2pPr marL="540000" indent="-180000">
              <a:lnSpc>
                <a:spcPct val="100000"/>
              </a:lnSpc>
              <a:spcBef>
                <a:spcPts val="0"/>
              </a:spcBef>
              <a:defRPr sz="1800" baseline="0">
                <a:solidFill>
                  <a:schemeClr val="tx1"/>
                </a:solidFill>
                <a:latin typeface="Arial" pitchFamily="34" charset="0"/>
                <a:cs typeface="Arial" pitchFamily="34" charset="0"/>
              </a:defRPr>
            </a:lvl2pPr>
            <a:lvl3pPr>
              <a:defRPr sz="1400" baseline="0">
                <a:latin typeface="Arial" pitchFamily="34" charset="0"/>
                <a:cs typeface="Arial" pitchFamily="34" charset="0"/>
              </a:defRPr>
            </a:lvl3pPr>
            <a:lvl4pPr marL="622800" indent="-180000">
              <a:defRPr sz="1400">
                <a:latin typeface="Arial" pitchFamily="34" charset="0"/>
                <a:cs typeface="Arial" pitchFamily="34" charset="0"/>
              </a:defRPr>
            </a:lvl4pPr>
            <a:lvl5pPr marL="622800">
              <a:defRPr sz="1400">
                <a:latin typeface="Arial" pitchFamily="34" charset="0"/>
                <a:cs typeface="Arial" pitchFamily="34" charset="0"/>
              </a:defRPr>
            </a:lvl5pPr>
            <a:lvl6pPr>
              <a:defRPr>
                <a:latin typeface="Arial" pitchFamily="34" charset="0"/>
                <a:cs typeface="Arial" pitchFamily="34" charset="0"/>
              </a:defRPr>
            </a:lvl6pPr>
          </a:lstStyle>
          <a:p>
            <a:r>
              <a:rPr lang="en-GB" noProof="0"/>
              <a:t>First level</a:t>
            </a:r>
          </a:p>
          <a:p>
            <a:pPr lvl="1"/>
            <a:r>
              <a:rPr lang="en-GB" noProof="0"/>
              <a:t>Second level</a:t>
            </a:r>
          </a:p>
          <a:p>
            <a:pPr lvl="1"/>
            <a:r>
              <a:rPr lang="en-GB" noProof="0"/>
              <a:t>Third level</a:t>
            </a:r>
          </a:p>
          <a:p>
            <a:pPr lvl="1"/>
            <a:r>
              <a:rPr lang="en-GB" noProof="0"/>
              <a:t>Fourth level</a:t>
            </a:r>
          </a:p>
        </p:txBody>
      </p:sp>
    </p:spTree>
    <p:extLst>
      <p:ext uri="{BB962C8B-B14F-4D97-AF65-F5344CB8AC3E}">
        <p14:creationId xmlns:p14="http://schemas.microsoft.com/office/powerpoint/2010/main" val="2005862502"/>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userDrawn="1">
  <p:cSld name="Body and Content Right 2">
    <p:spTree>
      <p:nvGrpSpPr>
        <p:cNvPr id="1" name=""/>
        <p:cNvGrpSpPr/>
        <p:nvPr/>
      </p:nvGrpSpPr>
      <p:grpSpPr>
        <a:xfrm>
          <a:off x="0" y="0"/>
          <a:ext cx="0" cy="0"/>
          <a:chOff x="0" y="0"/>
          <a:chExt cx="0" cy="0"/>
        </a:xfrm>
      </p:grpSpPr>
      <p:sp>
        <p:nvSpPr>
          <p:cNvPr id="7" name="Text Placeholder 3"/>
          <p:cNvSpPr>
            <a:spLocks noGrp="1"/>
          </p:cNvSpPr>
          <p:nvPr>
            <p:ph type="body" sz="quarter" idx="11"/>
          </p:nvPr>
        </p:nvSpPr>
        <p:spPr>
          <a:xfrm>
            <a:off x="237600" y="1237099"/>
            <a:ext cx="4086000" cy="1620000"/>
          </a:xfrm>
          <a:prstGeom prst="rect">
            <a:avLst/>
          </a:prstGeom>
        </p:spPr>
        <p:txBody>
          <a:bodyPr vert="horz"/>
          <a:lstStyle>
            <a:lvl1pPr marL="0" indent="0" algn="l">
              <a:spcBef>
                <a:spcPts val="0"/>
              </a:spcBef>
              <a:buNone/>
              <a:defRPr sz="1800" baseline="0">
                <a:solidFill>
                  <a:schemeClr val="tx1"/>
                </a:solidFill>
                <a:latin typeface="Arial" pitchFamily="34" charset="0"/>
                <a:cs typeface="Arial" pitchFamily="34" charset="0"/>
              </a:defRPr>
            </a:lvl1pPr>
            <a:lvl2pPr marL="342900" indent="0" algn="l">
              <a:buNone/>
              <a:defRPr sz="1050"/>
            </a:lvl2pPr>
            <a:lvl3pPr marL="685800" indent="0" algn="l">
              <a:buNone/>
              <a:defRPr sz="1050"/>
            </a:lvl3pPr>
            <a:lvl4pPr marL="1028700" indent="0" algn="l">
              <a:buNone/>
              <a:defRPr sz="1050"/>
            </a:lvl4pPr>
            <a:lvl5pPr marL="1371600" indent="0" algn="l">
              <a:buNone/>
              <a:defRPr sz="1050"/>
            </a:lvl5pPr>
          </a:lstStyle>
          <a:p>
            <a:pPr lvl="0"/>
            <a:r>
              <a:rPr lang="en-GB" noProof="0"/>
              <a:t>Click to edit Master text styles</a:t>
            </a:r>
          </a:p>
        </p:txBody>
      </p:sp>
      <p:sp>
        <p:nvSpPr>
          <p:cNvPr id="10"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
        <p:nvSpPr>
          <p:cNvPr id="11" name="Title 8"/>
          <p:cNvSpPr>
            <a:spLocks noGrp="1"/>
          </p:cNvSpPr>
          <p:nvPr>
            <p:ph type="title" hasCustomPrompt="1"/>
          </p:nvPr>
        </p:nvSpPr>
        <p:spPr>
          <a:xfrm>
            <a:off x="237062" y="144000"/>
            <a:ext cx="8765651" cy="504000"/>
          </a:xfrm>
          <a:prstGeom prst="rect">
            <a:avLst/>
          </a:prstGeom>
        </p:spPr>
        <p:txBody>
          <a:bodyPr vert="horz"/>
          <a:lstStyle>
            <a:lvl1pPr algn="l" defTabSz="457200" rtl="0" eaLnBrk="1" latinLnBrk="0" hangingPunct="1">
              <a:lnSpc>
                <a:spcPct val="100000"/>
              </a:lnSpc>
              <a:spcBef>
                <a:spcPct val="0"/>
              </a:spcBef>
              <a:buNone/>
              <a:defRPr lang="en-GB" sz="2400" b="1" kern="1200" baseline="0" noProof="0" dirty="0">
                <a:solidFill>
                  <a:srgbClr val="830051"/>
                </a:solidFill>
                <a:latin typeface="Arial" pitchFamily="34" charset="0"/>
                <a:ea typeface="+mj-ea"/>
                <a:cs typeface="Arial" pitchFamily="34" charset="0"/>
              </a:defRPr>
            </a:lvl1pPr>
          </a:lstStyle>
          <a:p>
            <a:r>
              <a:rPr lang="en-GB" noProof="0"/>
              <a:t>Click to add title</a:t>
            </a:r>
          </a:p>
        </p:txBody>
      </p:sp>
      <p:sp>
        <p:nvSpPr>
          <p:cNvPr id="8" name="Content Placeholder 2"/>
          <p:cNvSpPr>
            <a:spLocks noGrp="1"/>
          </p:cNvSpPr>
          <p:nvPr>
            <p:ph idx="17" hasCustomPrompt="1"/>
          </p:nvPr>
        </p:nvSpPr>
        <p:spPr>
          <a:xfrm>
            <a:off x="4678499" y="2725591"/>
            <a:ext cx="4086000" cy="1618488"/>
          </a:xfrm>
          <a:prstGeom prst="rect">
            <a:avLst/>
          </a:prstGeom>
        </p:spPr>
        <p:txBody>
          <a:bodyPr/>
          <a:lstStyle>
            <a:lvl1pPr marL="180000" indent="-180000">
              <a:lnSpc>
                <a:spcPct val="100000"/>
              </a:lnSpc>
              <a:spcBef>
                <a:spcPts val="0"/>
              </a:spcBef>
              <a:buClr>
                <a:srgbClr val="830051"/>
              </a:buClr>
              <a:buFont typeface="Arial" pitchFamily="34" charset="0"/>
              <a:buChar char="•"/>
              <a:defRPr sz="1800">
                <a:solidFill>
                  <a:schemeClr val="tx1"/>
                </a:solidFill>
                <a:latin typeface="Arial" pitchFamily="34" charset="0"/>
                <a:cs typeface="Arial" pitchFamily="34" charset="0"/>
              </a:defRPr>
            </a:lvl1pPr>
            <a:lvl2pPr marL="540000" indent="-180000">
              <a:lnSpc>
                <a:spcPct val="100000"/>
              </a:lnSpc>
              <a:spcBef>
                <a:spcPts val="0"/>
              </a:spcBef>
              <a:defRPr sz="1800" baseline="0">
                <a:solidFill>
                  <a:schemeClr val="tx1"/>
                </a:solidFill>
                <a:latin typeface="Arial" pitchFamily="34" charset="0"/>
                <a:cs typeface="Arial" pitchFamily="34" charset="0"/>
              </a:defRPr>
            </a:lvl2pPr>
            <a:lvl3pPr>
              <a:defRPr sz="1400" baseline="0">
                <a:latin typeface="Arial" pitchFamily="34" charset="0"/>
                <a:cs typeface="Arial" pitchFamily="34" charset="0"/>
              </a:defRPr>
            </a:lvl3pPr>
            <a:lvl4pPr marL="622800" indent="-180000">
              <a:defRPr sz="1400">
                <a:latin typeface="Arial" pitchFamily="34" charset="0"/>
                <a:cs typeface="Arial" pitchFamily="34" charset="0"/>
              </a:defRPr>
            </a:lvl4pPr>
            <a:lvl5pPr marL="622800">
              <a:defRPr sz="1400">
                <a:latin typeface="Arial" pitchFamily="34" charset="0"/>
                <a:cs typeface="Arial" pitchFamily="34" charset="0"/>
              </a:defRPr>
            </a:lvl5pPr>
            <a:lvl6pPr>
              <a:defRPr>
                <a:latin typeface="Arial" pitchFamily="34" charset="0"/>
                <a:cs typeface="Arial" pitchFamily="34" charset="0"/>
              </a:defRPr>
            </a:lvl6pPr>
          </a:lstStyle>
          <a:p>
            <a:r>
              <a:rPr lang="en-GB" noProof="0"/>
              <a:t>First level</a:t>
            </a:r>
          </a:p>
          <a:p>
            <a:pPr lvl="1"/>
            <a:r>
              <a:rPr lang="en-GB" noProof="0"/>
              <a:t>Second level</a:t>
            </a:r>
          </a:p>
          <a:p>
            <a:pPr lvl="1"/>
            <a:r>
              <a:rPr lang="en-GB" noProof="0"/>
              <a:t>Third level</a:t>
            </a:r>
          </a:p>
          <a:p>
            <a:pPr lvl="1"/>
            <a:r>
              <a:rPr lang="en-GB" noProof="0"/>
              <a:t>Fourth level</a:t>
            </a:r>
          </a:p>
        </p:txBody>
      </p:sp>
      <p:sp>
        <p:nvSpPr>
          <p:cNvPr id="9" name="Content Placeholder 2"/>
          <p:cNvSpPr>
            <a:spLocks noGrp="1"/>
          </p:cNvSpPr>
          <p:nvPr>
            <p:ph idx="16" hasCustomPrompt="1"/>
          </p:nvPr>
        </p:nvSpPr>
        <p:spPr>
          <a:xfrm>
            <a:off x="4680000" y="1234440"/>
            <a:ext cx="4086000" cy="1371600"/>
          </a:xfrm>
          <a:prstGeom prst="rect">
            <a:avLst/>
          </a:prstGeom>
        </p:spPr>
        <p:txBody>
          <a:bodyPr/>
          <a:lstStyle>
            <a:lvl1pPr marL="180000" indent="-180000">
              <a:lnSpc>
                <a:spcPct val="100000"/>
              </a:lnSpc>
              <a:spcBef>
                <a:spcPts val="0"/>
              </a:spcBef>
              <a:buClr>
                <a:srgbClr val="830051"/>
              </a:buClr>
              <a:buFont typeface="Arial" pitchFamily="34" charset="0"/>
              <a:buChar char="•"/>
              <a:defRPr sz="1800">
                <a:solidFill>
                  <a:schemeClr val="tx1"/>
                </a:solidFill>
                <a:latin typeface="Arial" pitchFamily="34" charset="0"/>
                <a:cs typeface="Arial" pitchFamily="34" charset="0"/>
              </a:defRPr>
            </a:lvl1pPr>
            <a:lvl2pPr marL="540000" indent="-180000">
              <a:lnSpc>
                <a:spcPct val="100000"/>
              </a:lnSpc>
              <a:spcBef>
                <a:spcPts val="0"/>
              </a:spcBef>
              <a:defRPr sz="1800" baseline="0">
                <a:solidFill>
                  <a:schemeClr val="tx1"/>
                </a:solidFill>
                <a:latin typeface="Arial" pitchFamily="34" charset="0"/>
                <a:cs typeface="Arial" pitchFamily="34" charset="0"/>
              </a:defRPr>
            </a:lvl2pPr>
            <a:lvl3pPr>
              <a:defRPr sz="1400" baseline="0">
                <a:latin typeface="Arial" pitchFamily="34" charset="0"/>
                <a:cs typeface="Arial" pitchFamily="34" charset="0"/>
              </a:defRPr>
            </a:lvl3pPr>
            <a:lvl4pPr marL="622800" indent="-180000">
              <a:defRPr sz="1400">
                <a:latin typeface="Arial" pitchFamily="34" charset="0"/>
                <a:cs typeface="Arial" pitchFamily="34" charset="0"/>
              </a:defRPr>
            </a:lvl4pPr>
            <a:lvl5pPr marL="622800">
              <a:defRPr sz="1400">
                <a:latin typeface="Arial" pitchFamily="34" charset="0"/>
                <a:cs typeface="Arial" pitchFamily="34" charset="0"/>
              </a:defRPr>
            </a:lvl5pPr>
            <a:lvl6pPr>
              <a:defRPr>
                <a:latin typeface="Arial" pitchFamily="34" charset="0"/>
                <a:cs typeface="Arial" pitchFamily="34" charset="0"/>
              </a:defRPr>
            </a:lvl6pPr>
          </a:lstStyle>
          <a:p>
            <a:r>
              <a:rPr lang="en-GB" noProof="0"/>
              <a:t>First level</a:t>
            </a:r>
          </a:p>
          <a:p>
            <a:pPr lvl="1"/>
            <a:r>
              <a:rPr lang="en-GB" noProof="0"/>
              <a:t>Second level</a:t>
            </a:r>
          </a:p>
          <a:p>
            <a:pPr lvl="1"/>
            <a:r>
              <a:rPr lang="en-GB" noProof="0"/>
              <a:t>Third level</a:t>
            </a:r>
          </a:p>
          <a:p>
            <a:pPr lvl="1"/>
            <a:r>
              <a:rPr lang="en-GB" noProof="0"/>
              <a:t>Fourth level</a:t>
            </a:r>
          </a:p>
        </p:txBody>
      </p:sp>
    </p:spTree>
    <p:extLst>
      <p:ext uri="{BB962C8B-B14F-4D97-AF65-F5344CB8AC3E}">
        <p14:creationId xmlns:p14="http://schemas.microsoft.com/office/powerpoint/2010/main" val="1624107450"/>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userDrawn="1">
  <p:cSld name="Double Content">
    <p:spTree>
      <p:nvGrpSpPr>
        <p:cNvPr id="1" name=""/>
        <p:cNvGrpSpPr/>
        <p:nvPr/>
      </p:nvGrpSpPr>
      <p:grpSpPr>
        <a:xfrm>
          <a:off x="0" y="0"/>
          <a:ext cx="0" cy="0"/>
          <a:chOff x="0" y="0"/>
          <a:chExt cx="0" cy="0"/>
        </a:xfrm>
      </p:grpSpPr>
      <p:sp>
        <p:nvSpPr>
          <p:cNvPr id="7"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
        <p:nvSpPr>
          <p:cNvPr id="8" name="Title 8"/>
          <p:cNvSpPr>
            <a:spLocks noGrp="1"/>
          </p:cNvSpPr>
          <p:nvPr>
            <p:ph type="title" hasCustomPrompt="1"/>
          </p:nvPr>
        </p:nvSpPr>
        <p:spPr>
          <a:xfrm>
            <a:off x="237062" y="144000"/>
            <a:ext cx="8765651" cy="504000"/>
          </a:xfrm>
          <a:prstGeom prst="rect">
            <a:avLst/>
          </a:prstGeom>
        </p:spPr>
        <p:txBody>
          <a:bodyPr vert="horz"/>
          <a:lstStyle>
            <a:lvl1pPr algn="l" defTabSz="457200" rtl="0" eaLnBrk="1" latinLnBrk="0" hangingPunct="1">
              <a:lnSpc>
                <a:spcPct val="100000"/>
              </a:lnSpc>
              <a:spcBef>
                <a:spcPct val="0"/>
              </a:spcBef>
              <a:buNone/>
              <a:defRPr lang="en-GB" sz="2400" b="1" kern="1200" baseline="0" noProof="0" dirty="0">
                <a:solidFill>
                  <a:srgbClr val="830051"/>
                </a:solidFill>
                <a:latin typeface="Arial" pitchFamily="34" charset="0"/>
                <a:ea typeface="+mj-ea"/>
                <a:cs typeface="Arial" pitchFamily="34" charset="0"/>
              </a:defRPr>
            </a:lvl1pPr>
          </a:lstStyle>
          <a:p>
            <a:r>
              <a:rPr lang="en-GB" noProof="0"/>
              <a:t>Click to add title</a:t>
            </a:r>
          </a:p>
        </p:txBody>
      </p:sp>
      <p:sp>
        <p:nvSpPr>
          <p:cNvPr id="6" name="Content Placeholder 2"/>
          <p:cNvSpPr>
            <a:spLocks noGrp="1"/>
          </p:cNvSpPr>
          <p:nvPr>
            <p:ph idx="16" hasCustomPrompt="1"/>
          </p:nvPr>
        </p:nvSpPr>
        <p:spPr>
          <a:xfrm>
            <a:off x="237061" y="1234440"/>
            <a:ext cx="4086000" cy="1618488"/>
          </a:xfrm>
          <a:prstGeom prst="rect">
            <a:avLst/>
          </a:prstGeom>
        </p:spPr>
        <p:txBody>
          <a:bodyPr/>
          <a:lstStyle>
            <a:lvl1pPr marL="180000" indent="-180000">
              <a:lnSpc>
                <a:spcPct val="100000"/>
              </a:lnSpc>
              <a:spcBef>
                <a:spcPts val="0"/>
              </a:spcBef>
              <a:buClr>
                <a:srgbClr val="830051"/>
              </a:buClr>
              <a:buFont typeface="Arial" pitchFamily="34" charset="0"/>
              <a:buChar char="•"/>
              <a:defRPr sz="1800">
                <a:solidFill>
                  <a:schemeClr val="tx1"/>
                </a:solidFill>
                <a:latin typeface="Arial" pitchFamily="34" charset="0"/>
                <a:cs typeface="Arial" pitchFamily="34" charset="0"/>
              </a:defRPr>
            </a:lvl1pPr>
            <a:lvl2pPr marL="540000" indent="-180000">
              <a:lnSpc>
                <a:spcPct val="100000"/>
              </a:lnSpc>
              <a:spcBef>
                <a:spcPts val="0"/>
              </a:spcBef>
              <a:defRPr sz="1800" baseline="0">
                <a:solidFill>
                  <a:schemeClr val="tx1"/>
                </a:solidFill>
                <a:latin typeface="Arial" pitchFamily="34" charset="0"/>
                <a:cs typeface="Arial" pitchFamily="34" charset="0"/>
              </a:defRPr>
            </a:lvl2pPr>
            <a:lvl3pPr>
              <a:defRPr sz="1400" baseline="0">
                <a:latin typeface="Arial" pitchFamily="34" charset="0"/>
                <a:cs typeface="Arial" pitchFamily="34" charset="0"/>
              </a:defRPr>
            </a:lvl3pPr>
            <a:lvl4pPr marL="622800" indent="-180000">
              <a:defRPr sz="1400">
                <a:latin typeface="Arial" pitchFamily="34" charset="0"/>
                <a:cs typeface="Arial" pitchFamily="34" charset="0"/>
              </a:defRPr>
            </a:lvl4pPr>
            <a:lvl5pPr marL="622800">
              <a:defRPr sz="1400">
                <a:latin typeface="Arial" pitchFamily="34" charset="0"/>
                <a:cs typeface="Arial" pitchFamily="34" charset="0"/>
              </a:defRPr>
            </a:lvl5pPr>
            <a:lvl6pPr>
              <a:defRPr>
                <a:latin typeface="Arial" pitchFamily="34" charset="0"/>
                <a:cs typeface="Arial" pitchFamily="34" charset="0"/>
              </a:defRPr>
            </a:lvl6pPr>
          </a:lstStyle>
          <a:p>
            <a:r>
              <a:rPr lang="en-GB" noProof="0"/>
              <a:t>First level</a:t>
            </a:r>
          </a:p>
          <a:p>
            <a:pPr lvl="1"/>
            <a:r>
              <a:rPr lang="en-GB" noProof="0"/>
              <a:t>Second level</a:t>
            </a:r>
          </a:p>
          <a:p>
            <a:pPr lvl="1"/>
            <a:r>
              <a:rPr lang="en-GB" noProof="0"/>
              <a:t>Third level</a:t>
            </a:r>
          </a:p>
          <a:p>
            <a:pPr lvl="1"/>
            <a:r>
              <a:rPr lang="en-GB" noProof="0"/>
              <a:t>Fourth level</a:t>
            </a:r>
          </a:p>
        </p:txBody>
      </p:sp>
      <p:sp>
        <p:nvSpPr>
          <p:cNvPr id="11" name="Content Placeholder 2"/>
          <p:cNvSpPr>
            <a:spLocks noGrp="1"/>
          </p:cNvSpPr>
          <p:nvPr>
            <p:ph idx="17" hasCustomPrompt="1"/>
          </p:nvPr>
        </p:nvSpPr>
        <p:spPr>
          <a:xfrm>
            <a:off x="4680000" y="1234440"/>
            <a:ext cx="4086000" cy="1618488"/>
          </a:xfrm>
          <a:prstGeom prst="rect">
            <a:avLst/>
          </a:prstGeom>
        </p:spPr>
        <p:txBody>
          <a:bodyPr/>
          <a:lstStyle>
            <a:lvl1pPr marL="180000" indent="-180000">
              <a:lnSpc>
                <a:spcPct val="100000"/>
              </a:lnSpc>
              <a:spcBef>
                <a:spcPts val="0"/>
              </a:spcBef>
              <a:buClr>
                <a:srgbClr val="830051"/>
              </a:buClr>
              <a:buFont typeface="Arial" pitchFamily="34" charset="0"/>
              <a:buChar char="•"/>
              <a:defRPr sz="1800">
                <a:solidFill>
                  <a:schemeClr val="tx1"/>
                </a:solidFill>
                <a:latin typeface="Arial" pitchFamily="34" charset="0"/>
                <a:cs typeface="Arial" pitchFamily="34" charset="0"/>
              </a:defRPr>
            </a:lvl1pPr>
            <a:lvl2pPr marL="540000" indent="-180000">
              <a:lnSpc>
                <a:spcPct val="100000"/>
              </a:lnSpc>
              <a:spcBef>
                <a:spcPts val="0"/>
              </a:spcBef>
              <a:defRPr sz="1800" baseline="0">
                <a:solidFill>
                  <a:schemeClr val="tx1"/>
                </a:solidFill>
                <a:latin typeface="Arial" pitchFamily="34" charset="0"/>
                <a:cs typeface="Arial" pitchFamily="34" charset="0"/>
              </a:defRPr>
            </a:lvl2pPr>
            <a:lvl3pPr>
              <a:defRPr sz="1400" baseline="0">
                <a:latin typeface="Arial" pitchFamily="34" charset="0"/>
                <a:cs typeface="Arial" pitchFamily="34" charset="0"/>
              </a:defRPr>
            </a:lvl3pPr>
            <a:lvl4pPr marL="622800" indent="-180000">
              <a:defRPr sz="1400">
                <a:latin typeface="Arial" pitchFamily="34" charset="0"/>
                <a:cs typeface="Arial" pitchFamily="34" charset="0"/>
              </a:defRPr>
            </a:lvl4pPr>
            <a:lvl5pPr marL="622800">
              <a:defRPr sz="1400">
                <a:latin typeface="Arial" pitchFamily="34" charset="0"/>
                <a:cs typeface="Arial" pitchFamily="34" charset="0"/>
              </a:defRPr>
            </a:lvl5pPr>
            <a:lvl6pPr>
              <a:defRPr>
                <a:latin typeface="Arial" pitchFamily="34" charset="0"/>
                <a:cs typeface="Arial" pitchFamily="34" charset="0"/>
              </a:defRPr>
            </a:lvl6pPr>
          </a:lstStyle>
          <a:p>
            <a:r>
              <a:rPr lang="en-GB" noProof="0"/>
              <a:t>First level</a:t>
            </a:r>
          </a:p>
          <a:p>
            <a:pPr lvl="1"/>
            <a:r>
              <a:rPr lang="en-GB" noProof="0"/>
              <a:t>Second level</a:t>
            </a:r>
          </a:p>
          <a:p>
            <a:pPr lvl="1"/>
            <a:r>
              <a:rPr lang="en-GB" noProof="0"/>
              <a:t>Third level</a:t>
            </a:r>
          </a:p>
          <a:p>
            <a:pPr lvl="1"/>
            <a:r>
              <a:rPr lang="en-GB" noProof="0"/>
              <a:t>Fourth level</a:t>
            </a:r>
          </a:p>
        </p:txBody>
      </p:sp>
    </p:spTree>
    <p:extLst>
      <p:ext uri="{BB962C8B-B14F-4D97-AF65-F5344CB8AC3E}">
        <p14:creationId xmlns:p14="http://schemas.microsoft.com/office/powerpoint/2010/main" val="1864651550"/>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userDrawn="1">
  <p:cSld name="Triple Headings with Triple Content">
    <p:spTree>
      <p:nvGrpSpPr>
        <p:cNvPr id="1" name=""/>
        <p:cNvGrpSpPr/>
        <p:nvPr/>
      </p:nvGrpSpPr>
      <p:grpSpPr>
        <a:xfrm>
          <a:off x="0" y="0"/>
          <a:ext cx="0" cy="0"/>
          <a:chOff x="0" y="0"/>
          <a:chExt cx="0" cy="0"/>
        </a:xfrm>
      </p:grpSpPr>
      <p:sp>
        <p:nvSpPr>
          <p:cNvPr id="7" name="Text Placeholder 3"/>
          <p:cNvSpPr>
            <a:spLocks noGrp="1"/>
          </p:cNvSpPr>
          <p:nvPr>
            <p:ph type="body" sz="quarter" idx="11"/>
          </p:nvPr>
        </p:nvSpPr>
        <p:spPr>
          <a:xfrm>
            <a:off x="237600" y="1329335"/>
            <a:ext cx="2664000" cy="702000"/>
          </a:xfrm>
          <a:prstGeom prst="rect">
            <a:avLst/>
          </a:prstGeom>
        </p:spPr>
        <p:txBody>
          <a:bodyPr vert="horz"/>
          <a:lstStyle>
            <a:lvl1pPr marL="0" indent="0" algn="l">
              <a:spcBef>
                <a:spcPts val="0"/>
              </a:spcBef>
              <a:buNone/>
              <a:defRPr sz="1200" b="1" baseline="0">
                <a:solidFill>
                  <a:schemeClr val="tx1"/>
                </a:solidFill>
                <a:latin typeface="Arial" pitchFamily="34" charset="0"/>
                <a:cs typeface="Arial" pitchFamily="34" charset="0"/>
              </a:defRPr>
            </a:lvl1pPr>
            <a:lvl2pPr marL="342900" indent="0" algn="l">
              <a:buNone/>
              <a:defRPr sz="1050"/>
            </a:lvl2pPr>
            <a:lvl3pPr marL="685800" indent="0" algn="l">
              <a:buNone/>
              <a:defRPr sz="1050"/>
            </a:lvl3pPr>
            <a:lvl4pPr marL="1028700" indent="0" algn="l">
              <a:buNone/>
              <a:defRPr sz="1050"/>
            </a:lvl4pPr>
            <a:lvl5pPr marL="1371600" indent="0" algn="l">
              <a:buNone/>
              <a:defRPr sz="1050"/>
            </a:lvl5pPr>
          </a:lstStyle>
          <a:p>
            <a:pPr lvl="0"/>
            <a:r>
              <a:rPr lang="en-GB" noProof="0"/>
              <a:t>Click to edit Master text styles</a:t>
            </a:r>
          </a:p>
        </p:txBody>
      </p:sp>
      <p:sp>
        <p:nvSpPr>
          <p:cNvPr id="8" name="Text Placeholder 3"/>
          <p:cNvSpPr>
            <a:spLocks noGrp="1"/>
          </p:cNvSpPr>
          <p:nvPr>
            <p:ph type="body" sz="quarter" idx="12"/>
          </p:nvPr>
        </p:nvSpPr>
        <p:spPr>
          <a:xfrm>
            <a:off x="6264000" y="1337391"/>
            <a:ext cx="2664000" cy="702000"/>
          </a:xfrm>
          <a:prstGeom prst="rect">
            <a:avLst/>
          </a:prstGeom>
        </p:spPr>
        <p:txBody>
          <a:bodyPr vert="horz"/>
          <a:lstStyle>
            <a:lvl1pPr marL="0" indent="0" algn="l">
              <a:spcBef>
                <a:spcPts val="0"/>
              </a:spcBef>
              <a:buNone/>
              <a:defRPr sz="1200" b="1" baseline="0">
                <a:solidFill>
                  <a:schemeClr val="tx1"/>
                </a:solidFill>
                <a:latin typeface="Arial" pitchFamily="34" charset="0"/>
                <a:cs typeface="Arial" pitchFamily="34" charset="0"/>
              </a:defRPr>
            </a:lvl1pPr>
            <a:lvl2pPr marL="342900" indent="0" algn="l">
              <a:buNone/>
              <a:defRPr sz="1050"/>
            </a:lvl2pPr>
            <a:lvl3pPr marL="685800" indent="0" algn="l">
              <a:buNone/>
              <a:defRPr sz="1050"/>
            </a:lvl3pPr>
            <a:lvl4pPr marL="1028700" indent="0" algn="l">
              <a:buNone/>
              <a:defRPr sz="1050"/>
            </a:lvl4pPr>
            <a:lvl5pPr marL="1371600" indent="0" algn="l">
              <a:buNone/>
              <a:defRPr sz="1050"/>
            </a:lvl5pPr>
          </a:lstStyle>
          <a:p>
            <a:pPr lvl="0"/>
            <a:r>
              <a:rPr lang="en-GB" noProof="0"/>
              <a:t>Click to edit Master text styles</a:t>
            </a:r>
          </a:p>
        </p:txBody>
      </p:sp>
      <p:sp>
        <p:nvSpPr>
          <p:cNvPr id="13" name="Text Placeholder 3"/>
          <p:cNvSpPr>
            <a:spLocks noGrp="1"/>
          </p:cNvSpPr>
          <p:nvPr>
            <p:ph type="body" sz="quarter" idx="13"/>
          </p:nvPr>
        </p:nvSpPr>
        <p:spPr>
          <a:xfrm>
            <a:off x="3240000" y="1329335"/>
            <a:ext cx="2664000" cy="702000"/>
          </a:xfrm>
          <a:prstGeom prst="rect">
            <a:avLst/>
          </a:prstGeom>
        </p:spPr>
        <p:txBody>
          <a:bodyPr vert="horz"/>
          <a:lstStyle>
            <a:lvl1pPr marL="0" indent="0" algn="l">
              <a:spcBef>
                <a:spcPts val="0"/>
              </a:spcBef>
              <a:buNone/>
              <a:defRPr sz="1200" b="1" baseline="0">
                <a:solidFill>
                  <a:schemeClr val="tx1"/>
                </a:solidFill>
                <a:latin typeface="Arial" pitchFamily="34" charset="0"/>
                <a:cs typeface="Arial" pitchFamily="34" charset="0"/>
              </a:defRPr>
            </a:lvl1pPr>
            <a:lvl2pPr marL="342900" indent="0" algn="l">
              <a:buNone/>
              <a:defRPr sz="1050"/>
            </a:lvl2pPr>
            <a:lvl3pPr marL="685800" indent="0" algn="l">
              <a:buNone/>
              <a:defRPr sz="1050"/>
            </a:lvl3pPr>
            <a:lvl4pPr marL="1028700" indent="0" algn="l">
              <a:buNone/>
              <a:defRPr sz="1050"/>
            </a:lvl4pPr>
            <a:lvl5pPr marL="1371600" indent="0" algn="l">
              <a:buNone/>
              <a:defRPr sz="1050"/>
            </a:lvl5pPr>
          </a:lstStyle>
          <a:p>
            <a:pPr lvl="0"/>
            <a:r>
              <a:rPr lang="en-GB" noProof="0"/>
              <a:t>Click to edit Master text styles</a:t>
            </a:r>
          </a:p>
        </p:txBody>
      </p:sp>
      <p:sp>
        <p:nvSpPr>
          <p:cNvPr id="15"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
        <p:nvSpPr>
          <p:cNvPr id="14" name="Title 8"/>
          <p:cNvSpPr>
            <a:spLocks noGrp="1"/>
          </p:cNvSpPr>
          <p:nvPr>
            <p:ph type="title" hasCustomPrompt="1"/>
          </p:nvPr>
        </p:nvSpPr>
        <p:spPr>
          <a:xfrm>
            <a:off x="237062" y="144000"/>
            <a:ext cx="8765651" cy="504000"/>
          </a:xfrm>
          <a:prstGeom prst="rect">
            <a:avLst/>
          </a:prstGeom>
        </p:spPr>
        <p:txBody>
          <a:bodyPr vert="horz"/>
          <a:lstStyle>
            <a:lvl1pPr algn="l" defTabSz="457200" rtl="0" eaLnBrk="1" latinLnBrk="0" hangingPunct="1">
              <a:lnSpc>
                <a:spcPct val="100000"/>
              </a:lnSpc>
              <a:spcBef>
                <a:spcPct val="0"/>
              </a:spcBef>
              <a:buNone/>
              <a:defRPr lang="en-GB" sz="2400" b="1" kern="1200" baseline="0" noProof="0" dirty="0">
                <a:solidFill>
                  <a:srgbClr val="830051"/>
                </a:solidFill>
                <a:latin typeface="Arial" pitchFamily="34" charset="0"/>
                <a:ea typeface="+mj-ea"/>
                <a:cs typeface="Arial" pitchFamily="34" charset="0"/>
              </a:defRPr>
            </a:lvl1pPr>
          </a:lstStyle>
          <a:p>
            <a:r>
              <a:rPr lang="en-GB" noProof="0"/>
              <a:t>Click to add title</a:t>
            </a:r>
          </a:p>
        </p:txBody>
      </p:sp>
      <p:sp>
        <p:nvSpPr>
          <p:cNvPr id="11" name="Content Placeholder 2"/>
          <p:cNvSpPr>
            <a:spLocks noGrp="1"/>
          </p:cNvSpPr>
          <p:nvPr>
            <p:ph idx="17" hasCustomPrompt="1"/>
          </p:nvPr>
        </p:nvSpPr>
        <p:spPr>
          <a:xfrm>
            <a:off x="237600" y="2072820"/>
            <a:ext cx="2664000" cy="2015968"/>
          </a:xfrm>
          <a:prstGeom prst="rect">
            <a:avLst/>
          </a:prstGeom>
        </p:spPr>
        <p:txBody>
          <a:bodyPr/>
          <a:lstStyle>
            <a:lvl1pPr marL="180000" indent="-180000">
              <a:lnSpc>
                <a:spcPct val="100000"/>
              </a:lnSpc>
              <a:spcBef>
                <a:spcPts val="0"/>
              </a:spcBef>
              <a:buClr>
                <a:schemeClr val="tx2"/>
              </a:buClr>
              <a:buFont typeface="Arial" pitchFamily="34" charset="0"/>
              <a:buChar char="•"/>
              <a:defRPr sz="1400">
                <a:solidFill>
                  <a:schemeClr val="tx1"/>
                </a:solidFill>
                <a:latin typeface="Arial" pitchFamily="34" charset="0"/>
                <a:cs typeface="Arial" pitchFamily="34" charset="0"/>
              </a:defRPr>
            </a:lvl1pPr>
            <a:lvl2pPr marL="540000" indent="-180000">
              <a:lnSpc>
                <a:spcPct val="100000"/>
              </a:lnSpc>
              <a:spcBef>
                <a:spcPts val="0"/>
              </a:spcBef>
              <a:defRPr sz="1400" baseline="0">
                <a:solidFill>
                  <a:schemeClr val="tx1"/>
                </a:solidFill>
                <a:latin typeface="Arial" pitchFamily="34" charset="0"/>
                <a:cs typeface="Arial" pitchFamily="34" charset="0"/>
              </a:defRPr>
            </a:lvl2pPr>
            <a:lvl3pPr>
              <a:defRPr sz="1400" baseline="0">
                <a:latin typeface="Arial" pitchFamily="34" charset="0"/>
                <a:cs typeface="Arial" pitchFamily="34" charset="0"/>
              </a:defRPr>
            </a:lvl3pPr>
            <a:lvl4pPr marL="622800" indent="-180000">
              <a:defRPr sz="1400">
                <a:latin typeface="Arial" pitchFamily="34" charset="0"/>
                <a:cs typeface="Arial" pitchFamily="34" charset="0"/>
              </a:defRPr>
            </a:lvl4pPr>
            <a:lvl5pPr marL="622800">
              <a:defRPr sz="1400">
                <a:latin typeface="Arial" pitchFamily="34" charset="0"/>
                <a:cs typeface="Arial" pitchFamily="34" charset="0"/>
              </a:defRPr>
            </a:lvl5pPr>
            <a:lvl6pPr>
              <a:defRPr>
                <a:latin typeface="Arial" pitchFamily="34" charset="0"/>
                <a:cs typeface="Arial" pitchFamily="34" charset="0"/>
              </a:defRPr>
            </a:lvl6pPr>
          </a:lstStyle>
          <a:p>
            <a:r>
              <a:rPr lang="en-GB" noProof="0"/>
              <a:t>First level</a:t>
            </a:r>
          </a:p>
          <a:p>
            <a:pPr lvl="1"/>
            <a:r>
              <a:rPr lang="en-GB" noProof="0"/>
              <a:t>Second level</a:t>
            </a:r>
          </a:p>
          <a:p>
            <a:pPr lvl="1"/>
            <a:r>
              <a:rPr lang="en-GB" noProof="0"/>
              <a:t>Third level</a:t>
            </a:r>
          </a:p>
          <a:p>
            <a:pPr lvl="1"/>
            <a:r>
              <a:rPr lang="en-GB" noProof="0"/>
              <a:t>Fourth level</a:t>
            </a:r>
          </a:p>
        </p:txBody>
      </p:sp>
      <p:sp>
        <p:nvSpPr>
          <p:cNvPr id="16" name="Content Placeholder 2"/>
          <p:cNvSpPr>
            <a:spLocks noGrp="1"/>
          </p:cNvSpPr>
          <p:nvPr>
            <p:ph idx="18" hasCustomPrompt="1"/>
          </p:nvPr>
        </p:nvSpPr>
        <p:spPr>
          <a:xfrm>
            <a:off x="3250223" y="2072820"/>
            <a:ext cx="2664000" cy="2015968"/>
          </a:xfrm>
          <a:prstGeom prst="rect">
            <a:avLst/>
          </a:prstGeom>
        </p:spPr>
        <p:txBody>
          <a:bodyPr/>
          <a:lstStyle>
            <a:lvl1pPr marL="180000" indent="-180000">
              <a:lnSpc>
                <a:spcPct val="100000"/>
              </a:lnSpc>
              <a:spcBef>
                <a:spcPts val="0"/>
              </a:spcBef>
              <a:buClr>
                <a:schemeClr val="tx2"/>
              </a:buClr>
              <a:buFont typeface="Arial" pitchFamily="34" charset="0"/>
              <a:buChar char="•"/>
              <a:defRPr sz="1400">
                <a:solidFill>
                  <a:schemeClr val="tx1"/>
                </a:solidFill>
                <a:latin typeface="Arial" pitchFamily="34" charset="0"/>
                <a:cs typeface="Arial" pitchFamily="34" charset="0"/>
              </a:defRPr>
            </a:lvl1pPr>
            <a:lvl2pPr marL="540000" indent="-180000">
              <a:lnSpc>
                <a:spcPct val="100000"/>
              </a:lnSpc>
              <a:spcBef>
                <a:spcPts val="0"/>
              </a:spcBef>
              <a:defRPr sz="1400" baseline="0">
                <a:solidFill>
                  <a:schemeClr val="tx1"/>
                </a:solidFill>
                <a:latin typeface="Arial" pitchFamily="34" charset="0"/>
                <a:cs typeface="Arial" pitchFamily="34" charset="0"/>
              </a:defRPr>
            </a:lvl2pPr>
            <a:lvl3pPr>
              <a:defRPr sz="1400" baseline="0">
                <a:latin typeface="Arial" pitchFamily="34" charset="0"/>
                <a:cs typeface="Arial" pitchFamily="34" charset="0"/>
              </a:defRPr>
            </a:lvl3pPr>
            <a:lvl4pPr marL="622800" indent="-180000">
              <a:defRPr sz="1400">
                <a:latin typeface="Arial" pitchFamily="34" charset="0"/>
                <a:cs typeface="Arial" pitchFamily="34" charset="0"/>
              </a:defRPr>
            </a:lvl4pPr>
            <a:lvl5pPr marL="622800">
              <a:defRPr sz="1400">
                <a:latin typeface="Arial" pitchFamily="34" charset="0"/>
                <a:cs typeface="Arial" pitchFamily="34" charset="0"/>
              </a:defRPr>
            </a:lvl5pPr>
            <a:lvl6pPr>
              <a:defRPr>
                <a:latin typeface="Arial" pitchFamily="34" charset="0"/>
                <a:cs typeface="Arial" pitchFamily="34" charset="0"/>
              </a:defRPr>
            </a:lvl6pPr>
          </a:lstStyle>
          <a:p>
            <a:r>
              <a:rPr lang="en-GB" noProof="0"/>
              <a:t>First level</a:t>
            </a:r>
          </a:p>
          <a:p>
            <a:pPr lvl="1"/>
            <a:r>
              <a:rPr lang="en-GB" noProof="0"/>
              <a:t>Second level</a:t>
            </a:r>
          </a:p>
          <a:p>
            <a:pPr lvl="1"/>
            <a:r>
              <a:rPr lang="en-GB" noProof="0"/>
              <a:t>Third level</a:t>
            </a:r>
          </a:p>
          <a:p>
            <a:pPr lvl="1"/>
            <a:r>
              <a:rPr lang="en-GB" noProof="0"/>
              <a:t>Fourth level</a:t>
            </a:r>
          </a:p>
        </p:txBody>
      </p:sp>
      <p:sp>
        <p:nvSpPr>
          <p:cNvPr id="17" name="Content Placeholder 2"/>
          <p:cNvSpPr>
            <a:spLocks noGrp="1"/>
          </p:cNvSpPr>
          <p:nvPr>
            <p:ph idx="19" hasCustomPrompt="1"/>
          </p:nvPr>
        </p:nvSpPr>
        <p:spPr>
          <a:xfrm>
            <a:off x="6274223" y="2072820"/>
            <a:ext cx="2664000" cy="2015968"/>
          </a:xfrm>
          <a:prstGeom prst="rect">
            <a:avLst/>
          </a:prstGeom>
        </p:spPr>
        <p:txBody>
          <a:bodyPr/>
          <a:lstStyle>
            <a:lvl1pPr marL="180000" indent="-180000">
              <a:lnSpc>
                <a:spcPct val="100000"/>
              </a:lnSpc>
              <a:spcBef>
                <a:spcPts val="0"/>
              </a:spcBef>
              <a:buClr>
                <a:schemeClr val="tx2"/>
              </a:buClr>
              <a:buFont typeface="Arial" pitchFamily="34" charset="0"/>
              <a:buChar char="•"/>
              <a:defRPr sz="1400">
                <a:solidFill>
                  <a:schemeClr val="tx1"/>
                </a:solidFill>
                <a:latin typeface="Arial" pitchFamily="34" charset="0"/>
                <a:cs typeface="Arial" pitchFamily="34" charset="0"/>
              </a:defRPr>
            </a:lvl1pPr>
            <a:lvl2pPr marL="540000" indent="-180000">
              <a:lnSpc>
                <a:spcPct val="100000"/>
              </a:lnSpc>
              <a:spcBef>
                <a:spcPts val="0"/>
              </a:spcBef>
              <a:defRPr sz="1400" baseline="0">
                <a:solidFill>
                  <a:schemeClr val="tx1"/>
                </a:solidFill>
                <a:latin typeface="Arial" pitchFamily="34" charset="0"/>
                <a:cs typeface="Arial" pitchFamily="34" charset="0"/>
              </a:defRPr>
            </a:lvl2pPr>
            <a:lvl3pPr>
              <a:defRPr sz="1400" baseline="0">
                <a:latin typeface="Arial" pitchFamily="34" charset="0"/>
                <a:cs typeface="Arial" pitchFamily="34" charset="0"/>
              </a:defRPr>
            </a:lvl3pPr>
            <a:lvl4pPr marL="622800" indent="-180000">
              <a:defRPr sz="1400">
                <a:latin typeface="Arial" pitchFamily="34" charset="0"/>
                <a:cs typeface="Arial" pitchFamily="34" charset="0"/>
              </a:defRPr>
            </a:lvl4pPr>
            <a:lvl5pPr marL="622800">
              <a:defRPr sz="1400">
                <a:latin typeface="Arial" pitchFamily="34" charset="0"/>
                <a:cs typeface="Arial" pitchFamily="34" charset="0"/>
              </a:defRPr>
            </a:lvl5pPr>
            <a:lvl6pPr>
              <a:defRPr>
                <a:latin typeface="Arial" pitchFamily="34" charset="0"/>
                <a:cs typeface="Arial" pitchFamily="34" charset="0"/>
              </a:defRPr>
            </a:lvl6pPr>
          </a:lstStyle>
          <a:p>
            <a:r>
              <a:rPr lang="en-GB" noProof="0"/>
              <a:t>First level</a:t>
            </a:r>
          </a:p>
          <a:p>
            <a:pPr lvl="1"/>
            <a:r>
              <a:rPr lang="en-GB" noProof="0"/>
              <a:t>Second level</a:t>
            </a:r>
          </a:p>
          <a:p>
            <a:pPr lvl="1"/>
            <a:r>
              <a:rPr lang="en-GB" noProof="0"/>
              <a:t>Third level</a:t>
            </a:r>
          </a:p>
          <a:p>
            <a:pPr lvl="1"/>
            <a:r>
              <a:rPr lang="en-GB" noProof="0"/>
              <a:t>Fourth level</a:t>
            </a:r>
          </a:p>
        </p:txBody>
      </p:sp>
    </p:spTree>
    <p:extLst>
      <p:ext uri="{BB962C8B-B14F-4D97-AF65-F5344CB8AC3E}">
        <p14:creationId xmlns:p14="http://schemas.microsoft.com/office/powerpoint/2010/main" val="2237833230"/>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userDrawn="1">
  <p:cSld name="Body and Picture Right 1">
    <p:spTree>
      <p:nvGrpSpPr>
        <p:cNvPr id="1" name=""/>
        <p:cNvGrpSpPr/>
        <p:nvPr/>
      </p:nvGrpSpPr>
      <p:grpSpPr>
        <a:xfrm>
          <a:off x="0" y="0"/>
          <a:ext cx="0" cy="0"/>
          <a:chOff x="0" y="0"/>
          <a:chExt cx="0" cy="0"/>
        </a:xfrm>
      </p:grpSpPr>
      <p:sp>
        <p:nvSpPr>
          <p:cNvPr id="4" name="Text Placeholder 3"/>
          <p:cNvSpPr>
            <a:spLocks noGrp="1"/>
          </p:cNvSpPr>
          <p:nvPr>
            <p:ph type="body" sz="quarter" idx="11"/>
          </p:nvPr>
        </p:nvSpPr>
        <p:spPr>
          <a:xfrm>
            <a:off x="237600" y="1237099"/>
            <a:ext cx="4086000" cy="702000"/>
          </a:xfrm>
          <a:prstGeom prst="rect">
            <a:avLst/>
          </a:prstGeom>
        </p:spPr>
        <p:txBody>
          <a:bodyPr vert="horz"/>
          <a:lstStyle>
            <a:lvl1pPr marL="0" indent="0" algn="l">
              <a:spcBef>
                <a:spcPts val="0"/>
              </a:spcBef>
              <a:buNone/>
              <a:defRPr sz="1800" baseline="0">
                <a:solidFill>
                  <a:schemeClr val="tx1"/>
                </a:solidFill>
                <a:latin typeface="Arial" pitchFamily="34" charset="0"/>
                <a:cs typeface="Arial" pitchFamily="34" charset="0"/>
              </a:defRPr>
            </a:lvl1pPr>
            <a:lvl2pPr marL="342900" indent="0" algn="l">
              <a:buNone/>
              <a:defRPr sz="1050"/>
            </a:lvl2pPr>
            <a:lvl3pPr marL="685800" indent="0" algn="l">
              <a:buNone/>
              <a:defRPr sz="1050"/>
            </a:lvl3pPr>
            <a:lvl4pPr marL="1028700" indent="0" algn="l">
              <a:buNone/>
              <a:defRPr sz="1050"/>
            </a:lvl4pPr>
            <a:lvl5pPr marL="1371600" indent="0" algn="l">
              <a:buNone/>
              <a:defRPr sz="1050"/>
            </a:lvl5pPr>
          </a:lstStyle>
          <a:p>
            <a:pPr lvl="0"/>
            <a:r>
              <a:rPr lang="en-GB" noProof="0"/>
              <a:t>Click to edit Master text styles</a:t>
            </a:r>
          </a:p>
        </p:txBody>
      </p:sp>
      <p:sp>
        <p:nvSpPr>
          <p:cNvPr id="19" name="Picture Placeholder 16"/>
          <p:cNvSpPr>
            <a:spLocks noGrp="1"/>
          </p:cNvSpPr>
          <p:nvPr>
            <p:ph type="pic" sz="quarter" idx="14"/>
          </p:nvPr>
        </p:nvSpPr>
        <p:spPr>
          <a:xfrm>
            <a:off x="4680000" y="1252800"/>
            <a:ext cx="4086000" cy="2835988"/>
          </a:xfrm>
          <a:prstGeom prst="rect">
            <a:avLst/>
          </a:prstGeom>
        </p:spPr>
        <p:txBody>
          <a:bodyPr vert="horz" lIns="0" tIns="0" rIns="0" bIns="0" anchor="ctr" anchorCtr="0"/>
          <a:lstStyle>
            <a:lvl1pPr marL="0" indent="0" algn="ctr">
              <a:spcBef>
                <a:spcPts val="0"/>
              </a:spcBef>
              <a:buNone/>
              <a:defRPr sz="1050" baseline="0">
                <a:solidFill>
                  <a:schemeClr val="tx1"/>
                </a:solidFill>
                <a:latin typeface="Arial" pitchFamily="34" charset="0"/>
                <a:cs typeface="Arial" pitchFamily="34" charset="0"/>
              </a:defRPr>
            </a:lvl1pPr>
          </a:lstStyle>
          <a:p>
            <a:r>
              <a:rPr lang="en-GB" noProof="0"/>
              <a:t>Click icon to add picture</a:t>
            </a:r>
          </a:p>
        </p:txBody>
      </p:sp>
      <p:sp>
        <p:nvSpPr>
          <p:cNvPr id="6"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
        <p:nvSpPr>
          <p:cNvPr id="7" name="Title 8"/>
          <p:cNvSpPr>
            <a:spLocks noGrp="1"/>
          </p:cNvSpPr>
          <p:nvPr>
            <p:ph type="title" hasCustomPrompt="1"/>
          </p:nvPr>
        </p:nvSpPr>
        <p:spPr>
          <a:xfrm>
            <a:off x="237062" y="144000"/>
            <a:ext cx="8765651" cy="504000"/>
          </a:xfrm>
          <a:prstGeom prst="rect">
            <a:avLst/>
          </a:prstGeom>
        </p:spPr>
        <p:txBody>
          <a:bodyPr vert="horz"/>
          <a:lstStyle>
            <a:lvl1pPr algn="l" defTabSz="457200" rtl="0" eaLnBrk="1" latinLnBrk="0" hangingPunct="1">
              <a:lnSpc>
                <a:spcPct val="100000"/>
              </a:lnSpc>
              <a:spcBef>
                <a:spcPct val="0"/>
              </a:spcBef>
              <a:buNone/>
              <a:defRPr lang="en-GB" sz="2400" b="1" kern="1200" baseline="0" noProof="0" dirty="0">
                <a:solidFill>
                  <a:srgbClr val="830051"/>
                </a:solidFill>
                <a:latin typeface="Arial" pitchFamily="34" charset="0"/>
                <a:ea typeface="+mj-ea"/>
                <a:cs typeface="Arial" pitchFamily="34" charset="0"/>
              </a:defRPr>
            </a:lvl1pPr>
          </a:lstStyle>
          <a:p>
            <a:r>
              <a:rPr lang="en-GB" noProof="0"/>
              <a:t>Click to add title</a:t>
            </a:r>
          </a:p>
        </p:txBody>
      </p:sp>
    </p:spTree>
    <p:extLst>
      <p:ext uri="{BB962C8B-B14F-4D97-AF65-F5344CB8AC3E}">
        <p14:creationId xmlns:p14="http://schemas.microsoft.com/office/powerpoint/2010/main" val="2625302190"/>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userDrawn="1">
  <p:cSld name="Body and Picture Right 2">
    <p:spTree>
      <p:nvGrpSpPr>
        <p:cNvPr id="1" name=""/>
        <p:cNvGrpSpPr/>
        <p:nvPr/>
      </p:nvGrpSpPr>
      <p:grpSpPr>
        <a:xfrm>
          <a:off x="0" y="0"/>
          <a:ext cx="0" cy="0"/>
          <a:chOff x="0" y="0"/>
          <a:chExt cx="0" cy="0"/>
        </a:xfrm>
      </p:grpSpPr>
      <p:sp>
        <p:nvSpPr>
          <p:cNvPr id="4" name="Text Placeholder 3"/>
          <p:cNvSpPr>
            <a:spLocks noGrp="1"/>
          </p:cNvSpPr>
          <p:nvPr>
            <p:ph type="body" sz="quarter" idx="11"/>
          </p:nvPr>
        </p:nvSpPr>
        <p:spPr>
          <a:xfrm>
            <a:off x="237600" y="1237099"/>
            <a:ext cx="4086000" cy="702000"/>
          </a:xfrm>
          <a:prstGeom prst="rect">
            <a:avLst/>
          </a:prstGeom>
        </p:spPr>
        <p:txBody>
          <a:bodyPr vert="horz"/>
          <a:lstStyle>
            <a:lvl1pPr marL="0" indent="0" algn="l">
              <a:spcBef>
                <a:spcPts val="0"/>
              </a:spcBef>
              <a:buNone/>
              <a:defRPr sz="1800" baseline="0">
                <a:solidFill>
                  <a:schemeClr val="tx1"/>
                </a:solidFill>
                <a:latin typeface="Arial" pitchFamily="34" charset="0"/>
                <a:cs typeface="Arial" pitchFamily="34" charset="0"/>
              </a:defRPr>
            </a:lvl1pPr>
            <a:lvl2pPr marL="342900" indent="0" algn="l">
              <a:buNone/>
              <a:defRPr sz="1050"/>
            </a:lvl2pPr>
            <a:lvl3pPr marL="685800" indent="0" algn="l">
              <a:buNone/>
              <a:defRPr sz="1050"/>
            </a:lvl3pPr>
            <a:lvl4pPr marL="1028700" indent="0" algn="l">
              <a:buNone/>
              <a:defRPr sz="1050"/>
            </a:lvl4pPr>
            <a:lvl5pPr marL="1371600" indent="0" algn="l">
              <a:buNone/>
              <a:defRPr sz="1050"/>
            </a:lvl5pPr>
          </a:lstStyle>
          <a:p>
            <a:pPr lvl="0"/>
            <a:r>
              <a:rPr lang="en-GB" noProof="0"/>
              <a:t>Click to edit Master text styles</a:t>
            </a:r>
          </a:p>
        </p:txBody>
      </p:sp>
      <p:sp>
        <p:nvSpPr>
          <p:cNvPr id="19" name="Picture Placeholder 16"/>
          <p:cNvSpPr>
            <a:spLocks noGrp="1"/>
          </p:cNvSpPr>
          <p:nvPr>
            <p:ph type="pic" sz="quarter" idx="14"/>
          </p:nvPr>
        </p:nvSpPr>
        <p:spPr>
          <a:xfrm>
            <a:off x="4680000" y="1261267"/>
            <a:ext cx="4086000" cy="1485000"/>
          </a:xfrm>
          <a:prstGeom prst="rect">
            <a:avLst/>
          </a:prstGeom>
        </p:spPr>
        <p:txBody>
          <a:bodyPr vert="horz" lIns="0" tIns="0" rIns="0" bIns="0" anchor="ctr" anchorCtr="0"/>
          <a:lstStyle>
            <a:lvl1pPr marL="0" indent="0" algn="ctr">
              <a:spcBef>
                <a:spcPts val="0"/>
              </a:spcBef>
              <a:buNone/>
              <a:defRPr sz="1050" baseline="0">
                <a:solidFill>
                  <a:schemeClr val="tx1"/>
                </a:solidFill>
                <a:latin typeface="Arial" pitchFamily="34" charset="0"/>
                <a:cs typeface="Arial" pitchFamily="34" charset="0"/>
              </a:defRPr>
            </a:lvl1pPr>
          </a:lstStyle>
          <a:p>
            <a:r>
              <a:rPr lang="en-GB" noProof="0"/>
              <a:t>Click icon to add picture</a:t>
            </a:r>
          </a:p>
        </p:txBody>
      </p:sp>
      <p:sp>
        <p:nvSpPr>
          <p:cNvPr id="20" name="Picture Placeholder 16"/>
          <p:cNvSpPr>
            <a:spLocks noGrp="1"/>
          </p:cNvSpPr>
          <p:nvPr>
            <p:ph type="pic" sz="quarter" idx="15"/>
          </p:nvPr>
        </p:nvSpPr>
        <p:spPr>
          <a:xfrm>
            <a:off x="4680000" y="2904253"/>
            <a:ext cx="4086000" cy="1485000"/>
          </a:xfrm>
          <a:prstGeom prst="rect">
            <a:avLst/>
          </a:prstGeom>
        </p:spPr>
        <p:txBody>
          <a:bodyPr vert="horz" lIns="0" tIns="0" rIns="0" bIns="0" anchor="ctr" anchorCtr="0"/>
          <a:lstStyle>
            <a:lvl1pPr marL="0" indent="0" algn="ctr">
              <a:spcBef>
                <a:spcPts val="0"/>
              </a:spcBef>
              <a:buNone/>
              <a:defRPr sz="1050" baseline="0">
                <a:solidFill>
                  <a:schemeClr val="tx1"/>
                </a:solidFill>
                <a:latin typeface="Arial" pitchFamily="34" charset="0"/>
                <a:cs typeface="Arial" pitchFamily="34" charset="0"/>
              </a:defRPr>
            </a:lvl1pPr>
          </a:lstStyle>
          <a:p>
            <a:r>
              <a:rPr lang="en-GB" noProof="0"/>
              <a:t>Click icon to add picture</a:t>
            </a:r>
          </a:p>
        </p:txBody>
      </p:sp>
      <p:sp>
        <p:nvSpPr>
          <p:cNvPr id="7"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
        <p:nvSpPr>
          <p:cNvPr id="8" name="Title 8"/>
          <p:cNvSpPr>
            <a:spLocks noGrp="1"/>
          </p:cNvSpPr>
          <p:nvPr>
            <p:ph type="title" hasCustomPrompt="1"/>
          </p:nvPr>
        </p:nvSpPr>
        <p:spPr>
          <a:xfrm>
            <a:off x="237062" y="144000"/>
            <a:ext cx="8765651" cy="504000"/>
          </a:xfrm>
          <a:prstGeom prst="rect">
            <a:avLst/>
          </a:prstGeom>
        </p:spPr>
        <p:txBody>
          <a:bodyPr vert="horz"/>
          <a:lstStyle>
            <a:lvl1pPr algn="l" defTabSz="457200" rtl="0" eaLnBrk="1" latinLnBrk="0" hangingPunct="1">
              <a:lnSpc>
                <a:spcPct val="100000"/>
              </a:lnSpc>
              <a:spcBef>
                <a:spcPct val="0"/>
              </a:spcBef>
              <a:buNone/>
              <a:defRPr lang="en-GB" sz="2400" b="1" kern="1200" baseline="0" noProof="0" dirty="0">
                <a:solidFill>
                  <a:srgbClr val="830051"/>
                </a:solidFill>
                <a:latin typeface="Arial" pitchFamily="34" charset="0"/>
                <a:ea typeface="+mj-ea"/>
                <a:cs typeface="Arial" pitchFamily="34" charset="0"/>
              </a:defRPr>
            </a:lvl1pPr>
          </a:lstStyle>
          <a:p>
            <a:r>
              <a:rPr lang="en-GB" noProof="0"/>
              <a:t>Click to add title</a:t>
            </a:r>
          </a:p>
        </p:txBody>
      </p:sp>
    </p:spTree>
    <p:extLst>
      <p:ext uri="{BB962C8B-B14F-4D97-AF65-F5344CB8AC3E}">
        <p14:creationId xmlns:p14="http://schemas.microsoft.com/office/powerpoint/2010/main" val="3476138846"/>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userDrawn="1">
  <p:cSld name="Body and Picture Lower 1">
    <p:spTree>
      <p:nvGrpSpPr>
        <p:cNvPr id="1" name=""/>
        <p:cNvGrpSpPr/>
        <p:nvPr/>
      </p:nvGrpSpPr>
      <p:grpSpPr>
        <a:xfrm>
          <a:off x="0" y="0"/>
          <a:ext cx="0" cy="0"/>
          <a:chOff x="0" y="0"/>
          <a:chExt cx="0" cy="0"/>
        </a:xfrm>
      </p:grpSpPr>
      <p:sp>
        <p:nvSpPr>
          <p:cNvPr id="22" name="Picture Placeholder 16"/>
          <p:cNvSpPr>
            <a:spLocks noGrp="1"/>
          </p:cNvSpPr>
          <p:nvPr>
            <p:ph type="pic" sz="quarter" idx="16"/>
          </p:nvPr>
        </p:nvSpPr>
        <p:spPr>
          <a:xfrm>
            <a:off x="327600" y="2766792"/>
            <a:ext cx="4140000" cy="1620000"/>
          </a:xfrm>
          <a:prstGeom prst="rect">
            <a:avLst/>
          </a:prstGeom>
        </p:spPr>
        <p:txBody>
          <a:bodyPr vert="horz" lIns="0" tIns="0" rIns="0" bIns="0" anchor="ctr" anchorCtr="0"/>
          <a:lstStyle>
            <a:lvl1pPr marL="0" indent="0" algn="ctr">
              <a:lnSpc>
                <a:spcPct val="100000"/>
              </a:lnSpc>
              <a:spcBef>
                <a:spcPts val="0"/>
              </a:spcBef>
              <a:spcAft>
                <a:spcPts val="0"/>
              </a:spcAft>
              <a:buNone/>
              <a:defRPr sz="1050" baseline="0">
                <a:solidFill>
                  <a:schemeClr val="tx1"/>
                </a:solidFill>
                <a:latin typeface="Arial" pitchFamily="34" charset="0"/>
                <a:cs typeface="Arial" pitchFamily="34" charset="0"/>
              </a:defRPr>
            </a:lvl1pPr>
          </a:lstStyle>
          <a:p>
            <a:r>
              <a:rPr lang="en-GB" noProof="0"/>
              <a:t>Click icon to add picture</a:t>
            </a:r>
          </a:p>
        </p:txBody>
      </p:sp>
      <p:sp>
        <p:nvSpPr>
          <p:cNvPr id="17" name="Text Placeholder 2"/>
          <p:cNvSpPr>
            <a:spLocks noGrp="1"/>
          </p:cNvSpPr>
          <p:nvPr>
            <p:ph type="body" sz="quarter" idx="13"/>
          </p:nvPr>
        </p:nvSpPr>
        <p:spPr>
          <a:xfrm>
            <a:off x="236537" y="1237097"/>
            <a:ext cx="7056000" cy="1440000"/>
          </a:xfrm>
          <a:prstGeom prst="rect">
            <a:avLst/>
          </a:prstGeom>
        </p:spPr>
        <p:txBody>
          <a:bodyPr vert="horz"/>
          <a:lstStyle>
            <a:lvl1pPr marL="0" marR="0" indent="0" algn="l" defTabSz="685800" rtl="0" eaLnBrk="1" fontAlgn="base" latinLnBrk="0" hangingPunct="1">
              <a:lnSpc>
                <a:spcPct val="100000"/>
              </a:lnSpc>
              <a:spcBef>
                <a:spcPts val="0"/>
              </a:spcBef>
              <a:spcAft>
                <a:spcPts val="0"/>
              </a:spcAft>
              <a:buClrTx/>
              <a:buSzTx/>
              <a:buFontTx/>
              <a:buNone/>
              <a:tabLst/>
              <a:defRPr sz="1800">
                <a:solidFill>
                  <a:schemeClr val="tx1"/>
                </a:solidFill>
                <a:latin typeface="Arial" pitchFamily="34" charset="0"/>
                <a:cs typeface="Arial" pitchFamily="34" charset="0"/>
              </a:defRPr>
            </a:lvl1pPr>
            <a:lvl2pPr marL="198835" marR="0" indent="-197644" algn="l" defTabSz="685800" rtl="0" eaLnBrk="1" fontAlgn="base" latinLnBrk="0" hangingPunct="1">
              <a:lnSpc>
                <a:spcPct val="90000"/>
              </a:lnSpc>
              <a:spcBef>
                <a:spcPct val="0"/>
              </a:spcBef>
              <a:spcAft>
                <a:spcPct val="0"/>
              </a:spcAft>
              <a:buClrTx/>
              <a:buSzTx/>
              <a:buFontTx/>
              <a:buChar char="•"/>
              <a:tabLst/>
              <a:defRPr sz="1350"/>
            </a:lvl2pPr>
            <a:lvl3pPr marL="466725" marR="0" indent="-135731" algn="l" defTabSz="685800" rtl="0" eaLnBrk="1" fontAlgn="base" latinLnBrk="0" hangingPunct="1">
              <a:lnSpc>
                <a:spcPct val="90000"/>
              </a:lnSpc>
              <a:spcBef>
                <a:spcPct val="0"/>
              </a:spcBef>
              <a:spcAft>
                <a:spcPct val="0"/>
              </a:spcAft>
              <a:buClrTx/>
              <a:buSzTx/>
              <a:buFont typeface="Arial" charset="0"/>
              <a:buChar char="-"/>
              <a:tabLst/>
              <a:defRPr sz="1350"/>
            </a:lvl3pPr>
            <a:lvl4pPr marL="1243013" indent="-214313">
              <a:buFont typeface="Arial"/>
              <a:buChar char="•"/>
              <a:defRPr sz="1350"/>
            </a:lvl4pPr>
            <a:lvl5pPr marL="1585913" indent="-214313">
              <a:buFont typeface="Arial"/>
              <a:buChar char="•"/>
              <a:defRPr sz="1350"/>
            </a:lvl5pPr>
          </a:lstStyle>
          <a:p>
            <a:pPr lvl="0"/>
            <a:r>
              <a:rPr lang="en-GB" noProof="0"/>
              <a:t>Click to edit Master text styles</a:t>
            </a:r>
          </a:p>
        </p:txBody>
      </p:sp>
      <p:sp>
        <p:nvSpPr>
          <p:cNvPr id="6"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
        <p:nvSpPr>
          <p:cNvPr id="7" name="Title 8"/>
          <p:cNvSpPr>
            <a:spLocks noGrp="1"/>
          </p:cNvSpPr>
          <p:nvPr>
            <p:ph type="title" hasCustomPrompt="1"/>
          </p:nvPr>
        </p:nvSpPr>
        <p:spPr>
          <a:xfrm>
            <a:off x="237062" y="144000"/>
            <a:ext cx="8765651" cy="504000"/>
          </a:xfrm>
          <a:prstGeom prst="rect">
            <a:avLst/>
          </a:prstGeom>
        </p:spPr>
        <p:txBody>
          <a:bodyPr vert="horz"/>
          <a:lstStyle>
            <a:lvl1pPr algn="l" defTabSz="457200" rtl="0" eaLnBrk="1" latinLnBrk="0" hangingPunct="1">
              <a:lnSpc>
                <a:spcPct val="100000"/>
              </a:lnSpc>
              <a:spcBef>
                <a:spcPct val="0"/>
              </a:spcBef>
              <a:buNone/>
              <a:defRPr lang="en-GB" sz="2400" b="1" kern="1200" baseline="0" noProof="0" dirty="0">
                <a:solidFill>
                  <a:srgbClr val="830051"/>
                </a:solidFill>
                <a:latin typeface="Arial" pitchFamily="34" charset="0"/>
                <a:ea typeface="+mj-ea"/>
                <a:cs typeface="Arial" pitchFamily="34" charset="0"/>
              </a:defRPr>
            </a:lvl1pPr>
          </a:lstStyle>
          <a:p>
            <a:r>
              <a:rPr lang="en-GB" noProof="0"/>
              <a:t>Click to add title</a:t>
            </a:r>
          </a:p>
        </p:txBody>
      </p:sp>
    </p:spTree>
    <p:extLst>
      <p:ext uri="{BB962C8B-B14F-4D97-AF65-F5344CB8AC3E}">
        <p14:creationId xmlns:p14="http://schemas.microsoft.com/office/powerpoint/2010/main" val="1642841308"/>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userDrawn="1">
  <p:cSld name="Body and Picture Lower 2">
    <p:spTree>
      <p:nvGrpSpPr>
        <p:cNvPr id="1" name=""/>
        <p:cNvGrpSpPr/>
        <p:nvPr/>
      </p:nvGrpSpPr>
      <p:grpSpPr>
        <a:xfrm>
          <a:off x="0" y="0"/>
          <a:ext cx="0" cy="0"/>
          <a:chOff x="0" y="0"/>
          <a:chExt cx="0" cy="0"/>
        </a:xfrm>
      </p:grpSpPr>
      <p:sp>
        <p:nvSpPr>
          <p:cNvPr id="21" name="Picture Placeholder 16"/>
          <p:cNvSpPr>
            <a:spLocks noGrp="1"/>
          </p:cNvSpPr>
          <p:nvPr>
            <p:ph type="pic" sz="quarter" idx="15"/>
          </p:nvPr>
        </p:nvSpPr>
        <p:spPr>
          <a:xfrm>
            <a:off x="4618800" y="2766792"/>
            <a:ext cx="4140000" cy="1620000"/>
          </a:xfrm>
          <a:prstGeom prst="rect">
            <a:avLst/>
          </a:prstGeom>
        </p:spPr>
        <p:txBody>
          <a:bodyPr vert="horz" lIns="0" tIns="0" rIns="0" bIns="0" anchor="ctr" anchorCtr="0"/>
          <a:lstStyle>
            <a:lvl1pPr marL="0" indent="0" algn="ctr">
              <a:lnSpc>
                <a:spcPct val="100000"/>
              </a:lnSpc>
              <a:spcBef>
                <a:spcPts val="0"/>
              </a:spcBef>
              <a:spcAft>
                <a:spcPts val="0"/>
              </a:spcAft>
              <a:buNone/>
              <a:defRPr sz="1050" baseline="0">
                <a:solidFill>
                  <a:schemeClr val="tx1"/>
                </a:solidFill>
                <a:latin typeface="Arial" pitchFamily="34" charset="0"/>
                <a:cs typeface="Arial" pitchFamily="34" charset="0"/>
              </a:defRPr>
            </a:lvl1pPr>
          </a:lstStyle>
          <a:p>
            <a:r>
              <a:rPr lang="en-GB" noProof="0"/>
              <a:t>Click icon to add picture</a:t>
            </a:r>
          </a:p>
        </p:txBody>
      </p:sp>
      <p:sp>
        <p:nvSpPr>
          <p:cNvPr id="22" name="Picture Placeholder 16"/>
          <p:cNvSpPr>
            <a:spLocks noGrp="1"/>
          </p:cNvSpPr>
          <p:nvPr>
            <p:ph type="pic" sz="quarter" idx="16"/>
          </p:nvPr>
        </p:nvSpPr>
        <p:spPr>
          <a:xfrm>
            <a:off x="327600" y="2766792"/>
            <a:ext cx="4140000" cy="1620000"/>
          </a:xfrm>
          <a:prstGeom prst="rect">
            <a:avLst/>
          </a:prstGeom>
        </p:spPr>
        <p:txBody>
          <a:bodyPr vert="horz" lIns="0" tIns="0" rIns="0" bIns="0" anchor="ctr" anchorCtr="0"/>
          <a:lstStyle>
            <a:lvl1pPr marL="0" indent="0" algn="ctr">
              <a:lnSpc>
                <a:spcPct val="100000"/>
              </a:lnSpc>
              <a:spcBef>
                <a:spcPts val="0"/>
              </a:spcBef>
              <a:spcAft>
                <a:spcPts val="0"/>
              </a:spcAft>
              <a:buNone/>
              <a:defRPr sz="1050" baseline="0">
                <a:solidFill>
                  <a:schemeClr val="tx1"/>
                </a:solidFill>
                <a:latin typeface="Arial" pitchFamily="34" charset="0"/>
                <a:cs typeface="Arial" pitchFamily="34" charset="0"/>
              </a:defRPr>
            </a:lvl1pPr>
          </a:lstStyle>
          <a:p>
            <a:r>
              <a:rPr lang="en-GB" noProof="0"/>
              <a:t>Click icon to add picture</a:t>
            </a:r>
          </a:p>
        </p:txBody>
      </p:sp>
      <p:sp>
        <p:nvSpPr>
          <p:cNvPr id="17" name="Text Placeholder 2"/>
          <p:cNvSpPr>
            <a:spLocks noGrp="1"/>
          </p:cNvSpPr>
          <p:nvPr>
            <p:ph type="body" sz="quarter" idx="13"/>
          </p:nvPr>
        </p:nvSpPr>
        <p:spPr>
          <a:xfrm>
            <a:off x="236537" y="1237099"/>
            <a:ext cx="7056000" cy="1440000"/>
          </a:xfrm>
          <a:prstGeom prst="rect">
            <a:avLst/>
          </a:prstGeom>
        </p:spPr>
        <p:txBody>
          <a:bodyPr vert="horz"/>
          <a:lstStyle>
            <a:lvl1pPr marL="0" marR="0" indent="0" algn="l" defTabSz="685800" rtl="0" eaLnBrk="1" fontAlgn="base" latinLnBrk="0" hangingPunct="1">
              <a:lnSpc>
                <a:spcPct val="100000"/>
              </a:lnSpc>
              <a:spcBef>
                <a:spcPts val="0"/>
              </a:spcBef>
              <a:spcAft>
                <a:spcPts val="0"/>
              </a:spcAft>
              <a:buClrTx/>
              <a:buSzTx/>
              <a:buFontTx/>
              <a:buNone/>
              <a:tabLst/>
              <a:defRPr sz="1800">
                <a:solidFill>
                  <a:schemeClr val="tx1"/>
                </a:solidFill>
                <a:latin typeface="Arial" pitchFamily="34" charset="0"/>
                <a:cs typeface="Arial" pitchFamily="34" charset="0"/>
              </a:defRPr>
            </a:lvl1pPr>
            <a:lvl2pPr marL="198835" marR="0" indent="-197644" algn="l" defTabSz="685800" rtl="0" eaLnBrk="1" fontAlgn="base" latinLnBrk="0" hangingPunct="1">
              <a:lnSpc>
                <a:spcPct val="90000"/>
              </a:lnSpc>
              <a:spcBef>
                <a:spcPct val="0"/>
              </a:spcBef>
              <a:spcAft>
                <a:spcPct val="0"/>
              </a:spcAft>
              <a:buClrTx/>
              <a:buSzTx/>
              <a:buFontTx/>
              <a:buChar char="•"/>
              <a:tabLst/>
              <a:defRPr sz="1350"/>
            </a:lvl2pPr>
            <a:lvl3pPr marL="466725" marR="0" indent="-135731" algn="l" defTabSz="685800" rtl="0" eaLnBrk="1" fontAlgn="base" latinLnBrk="0" hangingPunct="1">
              <a:lnSpc>
                <a:spcPct val="90000"/>
              </a:lnSpc>
              <a:spcBef>
                <a:spcPct val="0"/>
              </a:spcBef>
              <a:spcAft>
                <a:spcPct val="0"/>
              </a:spcAft>
              <a:buClrTx/>
              <a:buSzTx/>
              <a:buFont typeface="Arial" charset="0"/>
              <a:buChar char="-"/>
              <a:tabLst/>
              <a:defRPr sz="1350"/>
            </a:lvl3pPr>
            <a:lvl4pPr marL="1243013" indent="-214313">
              <a:buFont typeface="Arial"/>
              <a:buChar char="•"/>
              <a:defRPr sz="1350"/>
            </a:lvl4pPr>
            <a:lvl5pPr marL="1585913" indent="-214313">
              <a:buFont typeface="Arial"/>
              <a:buChar char="•"/>
              <a:defRPr sz="1350"/>
            </a:lvl5pPr>
          </a:lstStyle>
          <a:p>
            <a:pPr lvl="0"/>
            <a:r>
              <a:rPr lang="en-GB" noProof="0"/>
              <a:t>Click to edit Master text styles</a:t>
            </a:r>
          </a:p>
        </p:txBody>
      </p:sp>
      <p:sp>
        <p:nvSpPr>
          <p:cNvPr id="7"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
        <p:nvSpPr>
          <p:cNvPr id="8" name="Title 8"/>
          <p:cNvSpPr>
            <a:spLocks noGrp="1"/>
          </p:cNvSpPr>
          <p:nvPr>
            <p:ph type="title" hasCustomPrompt="1"/>
          </p:nvPr>
        </p:nvSpPr>
        <p:spPr>
          <a:xfrm>
            <a:off x="237062" y="144000"/>
            <a:ext cx="8765651" cy="504000"/>
          </a:xfrm>
          <a:prstGeom prst="rect">
            <a:avLst/>
          </a:prstGeom>
        </p:spPr>
        <p:txBody>
          <a:bodyPr vert="horz"/>
          <a:lstStyle>
            <a:lvl1pPr algn="l" defTabSz="457200" rtl="0" eaLnBrk="1" latinLnBrk="0" hangingPunct="1">
              <a:lnSpc>
                <a:spcPct val="100000"/>
              </a:lnSpc>
              <a:spcBef>
                <a:spcPct val="0"/>
              </a:spcBef>
              <a:buNone/>
              <a:defRPr lang="en-GB" sz="2400" b="1" kern="1200" baseline="0" noProof="0" dirty="0">
                <a:solidFill>
                  <a:srgbClr val="830051"/>
                </a:solidFill>
                <a:latin typeface="Arial" pitchFamily="34" charset="0"/>
                <a:ea typeface="+mj-ea"/>
                <a:cs typeface="Arial" pitchFamily="34" charset="0"/>
              </a:defRPr>
            </a:lvl1pPr>
          </a:lstStyle>
          <a:p>
            <a:r>
              <a:rPr lang="en-GB" noProof="0"/>
              <a:t>Click to add title</a:t>
            </a:r>
          </a:p>
        </p:txBody>
      </p:sp>
    </p:spTree>
    <p:extLst>
      <p:ext uri="{BB962C8B-B14F-4D97-AF65-F5344CB8AC3E}">
        <p14:creationId xmlns:p14="http://schemas.microsoft.com/office/powerpoint/2010/main" val="38347558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RIA TLR9">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8486FD2-C3A7-1C42-A299-B8FF6953E81D}"/>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144000" y="2902521"/>
            <a:ext cx="8856000" cy="2125663"/>
          </a:xfrm>
          <a:prstGeom prst="rect">
            <a:avLst/>
          </a:prstGeom>
        </p:spPr>
      </p:pic>
      <p:sp>
        <p:nvSpPr>
          <p:cNvPr id="13"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11" name="Picture 10" descr="AZ_RGB_H_POS.jp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sp>
        <p:nvSpPr>
          <p:cNvPr id="16"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7"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8"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9"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extLst>
      <p:ext uri="{BB962C8B-B14F-4D97-AF65-F5344CB8AC3E}">
        <p14:creationId xmlns:p14="http://schemas.microsoft.com/office/powerpoint/2010/main" val="2792299610"/>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preserve="1" userDrawn="1">
  <p:cSld name="Body and Picture Lower 3">
    <p:spTree>
      <p:nvGrpSpPr>
        <p:cNvPr id="1" name=""/>
        <p:cNvGrpSpPr/>
        <p:nvPr/>
      </p:nvGrpSpPr>
      <p:grpSpPr>
        <a:xfrm>
          <a:off x="0" y="0"/>
          <a:ext cx="0" cy="0"/>
          <a:chOff x="0" y="0"/>
          <a:chExt cx="0" cy="0"/>
        </a:xfrm>
      </p:grpSpPr>
      <p:sp>
        <p:nvSpPr>
          <p:cNvPr id="17" name="Picture Placeholder 16"/>
          <p:cNvSpPr>
            <a:spLocks noGrp="1"/>
          </p:cNvSpPr>
          <p:nvPr>
            <p:ph type="pic" sz="quarter" idx="14"/>
          </p:nvPr>
        </p:nvSpPr>
        <p:spPr>
          <a:xfrm>
            <a:off x="327600" y="2766792"/>
            <a:ext cx="2700000" cy="1620000"/>
          </a:xfrm>
          <a:prstGeom prst="rect">
            <a:avLst/>
          </a:prstGeom>
        </p:spPr>
        <p:txBody>
          <a:bodyPr vert="horz" lIns="0" tIns="0" rIns="0" bIns="0" anchor="ctr" anchorCtr="0"/>
          <a:lstStyle>
            <a:lvl1pPr marL="0" indent="0" algn="ctr">
              <a:lnSpc>
                <a:spcPct val="100000"/>
              </a:lnSpc>
              <a:spcBef>
                <a:spcPts val="0"/>
              </a:spcBef>
              <a:spcAft>
                <a:spcPts val="0"/>
              </a:spcAft>
              <a:buNone/>
              <a:defRPr sz="1050" baseline="0">
                <a:solidFill>
                  <a:schemeClr val="tx1"/>
                </a:solidFill>
                <a:latin typeface="Arial" pitchFamily="34" charset="0"/>
                <a:cs typeface="Arial" pitchFamily="34" charset="0"/>
              </a:defRPr>
            </a:lvl1pPr>
          </a:lstStyle>
          <a:p>
            <a:r>
              <a:rPr lang="en-GB" noProof="0"/>
              <a:t>Click icon to add picture</a:t>
            </a:r>
          </a:p>
        </p:txBody>
      </p:sp>
      <p:sp>
        <p:nvSpPr>
          <p:cNvPr id="18" name="Picture Placeholder 16"/>
          <p:cNvSpPr>
            <a:spLocks noGrp="1"/>
          </p:cNvSpPr>
          <p:nvPr>
            <p:ph type="pic" sz="quarter" idx="15"/>
          </p:nvPr>
        </p:nvSpPr>
        <p:spPr>
          <a:xfrm>
            <a:off x="3201023" y="2766792"/>
            <a:ext cx="2700000" cy="1620000"/>
          </a:xfrm>
          <a:prstGeom prst="rect">
            <a:avLst/>
          </a:prstGeom>
        </p:spPr>
        <p:txBody>
          <a:bodyPr vert="horz" lIns="0" tIns="0" rIns="0" bIns="0" anchor="ctr" anchorCtr="0"/>
          <a:lstStyle>
            <a:lvl1pPr marL="0" indent="0" algn="ctr">
              <a:lnSpc>
                <a:spcPct val="100000"/>
              </a:lnSpc>
              <a:spcBef>
                <a:spcPts val="0"/>
              </a:spcBef>
              <a:spcAft>
                <a:spcPts val="0"/>
              </a:spcAft>
              <a:buNone/>
              <a:defRPr sz="1050" baseline="0">
                <a:solidFill>
                  <a:schemeClr val="tx1"/>
                </a:solidFill>
                <a:latin typeface="Arial" pitchFamily="34" charset="0"/>
                <a:cs typeface="Arial" pitchFamily="34" charset="0"/>
              </a:defRPr>
            </a:lvl1pPr>
          </a:lstStyle>
          <a:p>
            <a:r>
              <a:rPr lang="en-GB" noProof="0"/>
              <a:t>Click icon to add picture</a:t>
            </a:r>
          </a:p>
        </p:txBody>
      </p:sp>
      <p:sp>
        <p:nvSpPr>
          <p:cNvPr id="19" name="Picture Placeholder 16"/>
          <p:cNvSpPr>
            <a:spLocks noGrp="1"/>
          </p:cNvSpPr>
          <p:nvPr>
            <p:ph type="pic" sz="quarter" idx="16"/>
          </p:nvPr>
        </p:nvSpPr>
        <p:spPr>
          <a:xfrm>
            <a:off x="6067748" y="2766792"/>
            <a:ext cx="2700000" cy="1620000"/>
          </a:xfrm>
          <a:prstGeom prst="rect">
            <a:avLst/>
          </a:prstGeom>
        </p:spPr>
        <p:txBody>
          <a:bodyPr vert="horz" lIns="0" tIns="0" rIns="0" bIns="0" anchor="ctr" anchorCtr="0"/>
          <a:lstStyle>
            <a:lvl1pPr marL="0" indent="0" algn="ctr">
              <a:lnSpc>
                <a:spcPct val="100000"/>
              </a:lnSpc>
              <a:spcBef>
                <a:spcPts val="0"/>
              </a:spcBef>
              <a:spcAft>
                <a:spcPts val="0"/>
              </a:spcAft>
              <a:buNone/>
              <a:defRPr sz="1050" baseline="0">
                <a:solidFill>
                  <a:schemeClr val="tx1"/>
                </a:solidFill>
                <a:latin typeface="Arial" pitchFamily="34" charset="0"/>
                <a:cs typeface="Arial" pitchFamily="34" charset="0"/>
              </a:defRPr>
            </a:lvl1pPr>
          </a:lstStyle>
          <a:p>
            <a:r>
              <a:rPr lang="en-GB" noProof="0"/>
              <a:t>Click icon to add picture</a:t>
            </a:r>
          </a:p>
        </p:txBody>
      </p:sp>
      <p:sp>
        <p:nvSpPr>
          <p:cNvPr id="21" name="Text Placeholder 2"/>
          <p:cNvSpPr>
            <a:spLocks noGrp="1"/>
          </p:cNvSpPr>
          <p:nvPr>
            <p:ph type="body" sz="quarter" idx="13"/>
          </p:nvPr>
        </p:nvSpPr>
        <p:spPr>
          <a:xfrm>
            <a:off x="236537" y="1237098"/>
            <a:ext cx="7056000" cy="1440000"/>
          </a:xfrm>
          <a:prstGeom prst="rect">
            <a:avLst/>
          </a:prstGeom>
        </p:spPr>
        <p:txBody>
          <a:bodyPr vert="horz"/>
          <a:lstStyle>
            <a:lvl1pPr marL="0" marR="0" indent="0" algn="l" defTabSz="685800" rtl="0" eaLnBrk="1" fontAlgn="base" latinLnBrk="0" hangingPunct="1">
              <a:lnSpc>
                <a:spcPct val="100000"/>
              </a:lnSpc>
              <a:spcBef>
                <a:spcPts val="0"/>
              </a:spcBef>
              <a:spcAft>
                <a:spcPts val="0"/>
              </a:spcAft>
              <a:buClrTx/>
              <a:buSzTx/>
              <a:buFontTx/>
              <a:buNone/>
              <a:tabLst/>
              <a:defRPr sz="1800">
                <a:solidFill>
                  <a:schemeClr val="tx1"/>
                </a:solidFill>
                <a:latin typeface="Arial" pitchFamily="34" charset="0"/>
                <a:cs typeface="Arial" pitchFamily="34" charset="0"/>
              </a:defRPr>
            </a:lvl1pPr>
            <a:lvl2pPr marL="198835" marR="0" indent="-197644" algn="l" defTabSz="685800" rtl="0" eaLnBrk="1" fontAlgn="base" latinLnBrk="0" hangingPunct="1">
              <a:lnSpc>
                <a:spcPct val="90000"/>
              </a:lnSpc>
              <a:spcBef>
                <a:spcPct val="0"/>
              </a:spcBef>
              <a:spcAft>
                <a:spcPct val="0"/>
              </a:spcAft>
              <a:buClrTx/>
              <a:buSzTx/>
              <a:buFontTx/>
              <a:buChar char="•"/>
              <a:tabLst/>
              <a:defRPr sz="1350"/>
            </a:lvl2pPr>
            <a:lvl3pPr marL="466725" marR="0" indent="-135731" algn="l" defTabSz="685800" rtl="0" eaLnBrk="1" fontAlgn="base" latinLnBrk="0" hangingPunct="1">
              <a:lnSpc>
                <a:spcPct val="90000"/>
              </a:lnSpc>
              <a:spcBef>
                <a:spcPct val="0"/>
              </a:spcBef>
              <a:spcAft>
                <a:spcPct val="0"/>
              </a:spcAft>
              <a:buClrTx/>
              <a:buSzTx/>
              <a:buFont typeface="Arial" charset="0"/>
              <a:buChar char="-"/>
              <a:tabLst/>
              <a:defRPr sz="1350"/>
            </a:lvl3pPr>
            <a:lvl4pPr marL="1243013" indent="-214313">
              <a:buFont typeface="Arial"/>
              <a:buChar char="•"/>
              <a:defRPr sz="1350"/>
            </a:lvl4pPr>
            <a:lvl5pPr marL="1585913" indent="-214313">
              <a:buFont typeface="Arial"/>
              <a:buChar char="•"/>
              <a:defRPr sz="1350"/>
            </a:lvl5pPr>
          </a:lstStyle>
          <a:p>
            <a:pPr lvl="0"/>
            <a:r>
              <a:rPr lang="en-GB" noProof="0"/>
              <a:t>Click to edit Master text styles</a:t>
            </a:r>
          </a:p>
        </p:txBody>
      </p:sp>
      <p:sp>
        <p:nvSpPr>
          <p:cNvPr id="8"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
        <p:nvSpPr>
          <p:cNvPr id="9" name="Title 8"/>
          <p:cNvSpPr>
            <a:spLocks noGrp="1"/>
          </p:cNvSpPr>
          <p:nvPr>
            <p:ph type="title" hasCustomPrompt="1"/>
          </p:nvPr>
        </p:nvSpPr>
        <p:spPr>
          <a:xfrm>
            <a:off x="237062" y="144000"/>
            <a:ext cx="8765651" cy="504000"/>
          </a:xfrm>
          <a:prstGeom prst="rect">
            <a:avLst/>
          </a:prstGeom>
        </p:spPr>
        <p:txBody>
          <a:bodyPr vert="horz"/>
          <a:lstStyle>
            <a:lvl1pPr algn="l" defTabSz="457200" rtl="0" eaLnBrk="1" latinLnBrk="0" hangingPunct="1">
              <a:lnSpc>
                <a:spcPct val="100000"/>
              </a:lnSpc>
              <a:spcBef>
                <a:spcPct val="0"/>
              </a:spcBef>
              <a:buNone/>
              <a:defRPr lang="en-GB" sz="2400" b="1" kern="1200" baseline="0" noProof="0" dirty="0">
                <a:solidFill>
                  <a:srgbClr val="830051"/>
                </a:solidFill>
                <a:latin typeface="Arial" pitchFamily="34" charset="0"/>
                <a:ea typeface="+mj-ea"/>
                <a:cs typeface="Arial" pitchFamily="34" charset="0"/>
              </a:defRPr>
            </a:lvl1pPr>
          </a:lstStyle>
          <a:p>
            <a:r>
              <a:rPr lang="en-GB" noProof="0"/>
              <a:t>Click to add title</a:t>
            </a:r>
          </a:p>
        </p:txBody>
      </p:sp>
    </p:spTree>
    <p:extLst>
      <p:ext uri="{BB962C8B-B14F-4D97-AF65-F5344CB8AC3E}">
        <p14:creationId xmlns:p14="http://schemas.microsoft.com/office/powerpoint/2010/main" val="306938600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preserve="1" userDrawn="1">
  <p:cSld name="Contents List">
    <p:spTree>
      <p:nvGrpSpPr>
        <p:cNvPr id="1" name=""/>
        <p:cNvGrpSpPr/>
        <p:nvPr/>
      </p:nvGrpSpPr>
      <p:grpSpPr>
        <a:xfrm>
          <a:off x="0" y="0"/>
          <a:ext cx="0" cy="0"/>
          <a:chOff x="0" y="0"/>
          <a:chExt cx="0" cy="0"/>
        </a:xfrm>
      </p:grpSpPr>
      <p:sp>
        <p:nvSpPr>
          <p:cNvPr id="7" name="Content Placeholder 2"/>
          <p:cNvSpPr>
            <a:spLocks noGrp="1"/>
          </p:cNvSpPr>
          <p:nvPr>
            <p:ph idx="1" hasCustomPrompt="1"/>
          </p:nvPr>
        </p:nvSpPr>
        <p:spPr>
          <a:xfrm>
            <a:off x="236537" y="1233071"/>
            <a:ext cx="8766174" cy="3172500"/>
          </a:xfrm>
          <a:prstGeom prst="rect">
            <a:avLst/>
          </a:prstGeom>
        </p:spPr>
        <p:txBody>
          <a:bodyPr/>
          <a:lstStyle>
            <a:lvl1pPr marL="269875" indent="-269875">
              <a:lnSpc>
                <a:spcPct val="100000"/>
              </a:lnSpc>
              <a:spcBef>
                <a:spcPts val="0"/>
              </a:spcBef>
              <a:buClrTx/>
              <a:buFont typeface="+mj-lt"/>
              <a:buAutoNum type="arabicPeriod"/>
              <a:defRPr sz="1800" b="1">
                <a:solidFill>
                  <a:schemeClr val="tx1"/>
                </a:solidFill>
                <a:latin typeface="Arial" pitchFamily="34" charset="0"/>
                <a:cs typeface="Arial" pitchFamily="34" charset="0"/>
              </a:defRPr>
            </a:lvl1pPr>
            <a:lvl2pPr marL="472500" indent="-135000">
              <a:lnSpc>
                <a:spcPct val="100000"/>
              </a:lnSpc>
              <a:spcBef>
                <a:spcPts val="0"/>
              </a:spcBef>
              <a:buClrTx/>
              <a:buFont typeface="Arial" pitchFamily="34" charset="0"/>
              <a:buChar char="•"/>
              <a:defRPr sz="1600" baseline="0">
                <a:solidFill>
                  <a:schemeClr val="tx1"/>
                </a:solidFill>
                <a:latin typeface="Arial" pitchFamily="34" charset="0"/>
                <a:cs typeface="Arial" pitchFamily="34" charset="0"/>
              </a:defRPr>
            </a:lvl2pPr>
            <a:lvl3pPr>
              <a:defRPr sz="1050" baseline="0">
                <a:latin typeface="Arial" pitchFamily="34" charset="0"/>
                <a:cs typeface="Arial" pitchFamily="34" charset="0"/>
              </a:defRPr>
            </a:lvl3pPr>
            <a:lvl4pPr marL="467100" indent="-135000">
              <a:defRPr sz="1050">
                <a:latin typeface="Arial" pitchFamily="34" charset="0"/>
                <a:cs typeface="Arial" pitchFamily="34" charset="0"/>
              </a:defRPr>
            </a:lvl4pPr>
            <a:lvl5pPr marL="467100">
              <a:defRPr sz="1050">
                <a:latin typeface="Arial" pitchFamily="34" charset="0"/>
                <a:cs typeface="Arial" pitchFamily="34" charset="0"/>
              </a:defRPr>
            </a:lvl5pPr>
            <a:lvl6pPr>
              <a:defRPr>
                <a:latin typeface="Arial" pitchFamily="34" charset="0"/>
                <a:cs typeface="Arial" pitchFamily="34" charset="0"/>
              </a:defRPr>
            </a:lvl6pPr>
          </a:lstStyle>
          <a:p>
            <a:r>
              <a:rPr lang="en-GB" noProof="0"/>
              <a:t>First level</a:t>
            </a:r>
          </a:p>
          <a:p>
            <a:pPr lvl="1"/>
            <a:r>
              <a:rPr lang="en-GB" noProof="0"/>
              <a:t>Second level</a:t>
            </a:r>
          </a:p>
          <a:p>
            <a:pPr lvl="1"/>
            <a:r>
              <a:rPr lang="en-GB" noProof="0"/>
              <a:t>Third level</a:t>
            </a:r>
          </a:p>
          <a:p>
            <a:pPr lvl="1"/>
            <a:r>
              <a:rPr lang="en-GB" noProof="0"/>
              <a:t>Fourth level</a:t>
            </a:r>
          </a:p>
        </p:txBody>
      </p:sp>
      <p:sp>
        <p:nvSpPr>
          <p:cNvPr id="5"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
        <p:nvSpPr>
          <p:cNvPr id="9" name="Title 8"/>
          <p:cNvSpPr>
            <a:spLocks noGrp="1"/>
          </p:cNvSpPr>
          <p:nvPr>
            <p:ph type="title" hasCustomPrompt="1"/>
          </p:nvPr>
        </p:nvSpPr>
        <p:spPr>
          <a:xfrm>
            <a:off x="237062" y="144000"/>
            <a:ext cx="8765651" cy="504000"/>
          </a:xfrm>
          <a:prstGeom prst="rect">
            <a:avLst/>
          </a:prstGeom>
        </p:spPr>
        <p:txBody>
          <a:bodyPr vert="horz"/>
          <a:lstStyle>
            <a:lvl1pPr algn="l" defTabSz="457200" rtl="0" eaLnBrk="1" latinLnBrk="0" hangingPunct="1">
              <a:lnSpc>
                <a:spcPct val="100000"/>
              </a:lnSpc>
              <a:spcBef>
                <a:spcPct val="0"/>
              </a:spcBef>
              <a:buNone/>
              <a:defRPr lang="en-GB" sz="2400" b="1" kern="1200" baseline="0" noProof="0" dirty="0">
                <a:solidFill>
                  <a:srgbClr val="830051"/>
                </a:solidFill>
                <a:latin typeface="Arial" pitchFamily="34" charset="0"/>
                <a:ea typeface="+mj-ea"/>
                <a:cs typeface="Arial" pitchFamily="34" charset="0"/>
              </a:defRPr>
            </a:lvl1pPr>
          </a:lstStyle>
          <a:p>
            <a:r>
              <a:rPr lang="en-GB" noProof="0"/>
              <a:t>Click to add content title</a:t>
            </a:r>
          </a:p>
        </p:txBody>
      </p:sp>
    </p:spTree>
    <p:extLst>
      <p:ext uri="{BB962C8B-B14F-4D97-AF65-F5344CB8AC3E}">
        <p14:creationId xmlns:p14="http://schemas.microsoft.com/office/powerpoint/2010/main" val="4194071999"/>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4"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
        <p:nvSpPr>
          <p:cNvPr id="6" name="Title 8"/>
          <p:cNvSpPr>
            <a:spLocks noGrp="1"/>
          </p:cNvSpPr>
          <p:nvPr>
            <p:ph type="title" hasCustomPrompt="1"/>
          </p:nvPr>
        </p:nvSpPr>
        <p:spPr>
          <a:xfrm>
            <a:off x="237062" y="144000"/>
            <a:ext cx="8765651" cy="504000"/>
          </a:xfrm>
          <a:prstGeom prst="rect">
            <a:avLst/>
          </a:prstGeom>
        </p:spPr>
        <p:txBody>
          <a:bodyPr vert="horz"/>
          <a:lstStyle>
            <a:lvl1pPr algn="l" defTabSz="457200" rtl="0" eaLnBrk="1" latinLnBrk="0" hangingPunct="1">
              <a:lnSpc>
                <a:spcPct val="100000"/>
              </a:lnSpc>
              <a:spcBef>
                <a:spcPct val="0"/>
              </a:spcBef>
              <a:buNone/>
              <a:defRPr lang="en-GB" sz="2400" b="1" kern="1200" baseline="0" noProof="0" dirty="0">
                <a:solidFill>
                  <a:srgbClr val="830051"/>
                </a:solidFill>
                <a:latin typeface="Arial" pitchFamily="34" charset="0"/>
                <a:ea typeface="+mj-ea"/>
                <a:cs typeface="Arial" pitchFamily="34" charset="0"/>
              </a:defRPr>
            </a:lvl1pPr>
          </a:lstStyle>
          <a:p>
            <a:r>
              <a:rPr lang="en-GB" noProof="0"/>
              <a:t>Click to add title</a:t>
            </a:r>
          </a:p>
        </p:txBody>
      </p:sp>
    </p:spTree>
    <p:extLst>
      <p:ext uri="{BB962C8B-B14F-4D97-AF65-F5344CB8AC3E}">
        <p14:creationId xmlns:p14="http://schemas.microsoft.com/office/powerpoint/2010/main" val="1142211220"/>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114438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Discovery Sciences">
    <p:spTree>
      <p:nvGrpSpPr>
        <p:cNvPr id="1" name=""/>
        <p:cNvGrpSpPr/>
        <p:nvPr/>
      </p:nvGrpSpPr>
      <p:grpSpPr>
        <a:xfrm>
          <a:off x="0" y="0"/>
          <a:ext cx="0" cy="0"/>
          <a:chOff x="0" y="0"/>
          <a:chExt cx="0" cy="0"/>
        </a:xfrm>
      </p:grpSpPr>
      <p:sp>
        <p:nvSpPr>
          <p:cNvPr id="9"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23" name="Picture 22" descr="AZ_RGB_H_POS.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pic>
        <p:nvPicPr>
          <p:cNvPr id="2" name="Picture 1" descr="CRISPR_technology_for_genome_editing_screen.jpg"/>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146957" y="2876550"/>
            <a:ext cx="8856000" cy="2125664"/>
          </a:xfrm>
          <a:prstGeom prst="rect">
            <a:avLst/>
          </a:prstGeom>
        </p:spPr>
      </p:pic>
      <p:sp>
        <p:nvSpPr>
          <p:cNvPr id="10"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1"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2"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3"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extLst>
      <p:ext uri="{BB962C8B-B14F-4D97-AF65-F5344CB8AC3E}">
        <p14:creationId xmlns:p14="http://schemas.microsoft.com/office/powerpoint/2010/main" val="13196244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1.jpe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18" Type="http://schemas.openxmlformats.org/officeDocument/2006/relationships/slideLayout" Target="../slideLayouts/slideLayout40.xml"/><Relationship Id="rId26" Type="http://schemas.openxmlformats.org/officeDocument/2006/relationships/slideLayout" Target="../slideLayouts/slideLayout48.xml"/><Relationship Id="rId3" Type="http://schemas.openxmlformats.org/officeDocument/2006/relationships/slideLayout" Target="../slideLayouts/slideLayout25.xml"/><Relationship Id="rId21" Type="http://schemas.openxmlformats.org/officeDocument/2006/relationships/slideLayout" Target="../slideLayouts/slideLayout43.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17" Type="http://schemas.openxmlformats.org/officeDocument/2006/relationships/slideLayout" Target="../slideLayouts/slideLayout39.xml"/><Relationship Id="rId25" Type="http://schemas.openxmlformats.org/officeDocument/2006/relationships/slideLayout" Target="../slideLayouts/slideLayout47.xml"/><Relationship Id="rId2" Type="http://schemas.openxmlformats.org/officeDocument/2006/relationships/slideLayout" Target="../slideLayouts/slideLayout24.xml"/><Relationship Id="rId16" Type="http://schemas.openxmlformats.org/officeDocument/2006/relationships/slideLayout" Target="../slideLayouts/slideLayout38.xml"/><Relationship Id="rId20" Type="http://schemas.openxmlformats.org/officeDocument/2006/relationships/slideLayout" Target="../slideLayouts/slideLayout42.xml"/><Relationship Id="rId29" Type="http://schemas.openxmlformats.org/officeDocument/2006/relationships/slideLayout" Target="../slideLayouts/slideLayout51.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24" Type="http://schemas.openxmlformats.org/officeDocument/2006/relationships/slideLayout" Target="../slideLayouts/slideLayout46.xml"/><Relationship Id="rId5" Type="http://schemas.openxmlformats.org/officeDocument/2006/relationships/slideLayout" Target="../slideLayouts/slideLayout27.xml"/><Relationship Id="rId15" Type="http://schemas.openxmlformats.org/officeDocument/2006/relationships/slideLayout" Target="../slideLayouts/slideLayout37.xml"/><Relationship Id="rId23" Type="http://schemas.openxmlformats.org/officeDocument/2006/relationships/slideLayout" Target="../slideLayouts/slideLayout45.xml"/><Relationship Id="rId28" Type="http://schemas.openxmlformats.org/officeDocument/2006/relationships/slideLayout" Target="../slideLayouts/slideLayout50.xml"/><Relationship Id="rId10" Type="http://schemas.openxmlformats.org/officeDocument/2006/relationships/slideLayout" Target="../slideLayouts/slideLayout32.xml"/><Relationship Id="rId19" Type="http://schemas.openxmlformats.org/officeDocument/2006/relationships/slideLayout" Target="../slideLayouts/slideLayout41.xml"/><Relationship Id="rId31" Type="http://schemas.openxmlformats.org/officeDocument/2006/relationships/image" Target="../media/image1.jpeg"/><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 Id="rId22" Type="http://schemas.openxmlformats.org/officeDocument/2006/relationships/slideLayout" Target="../slideLayouts/slideLayout44.xml"/><Relationship Id="rId27" Type="http://schemas.openxmlformats.org/officeDocument/2006/relationships/slideLayout" Target="../slideLayouts/slideLayout49.xml"/><Relationship Id="rId30"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54.xml"/><Relationship Id="rId7" Type="http://schemas.openxmlformats.org/officeDocument/2006/relationships/image" Target="../media/image1.jpeg"/><Relationship Id="rId2" Type="http://schemas.openxmlformats.org/officeDocument/2006/relationships/slideLayout" Target="../slideLayouts/slideLayout53.xml"/><Relationship Id="rId1" Type="http://schemas.openxmlformats.org/officeDocument/2006/relationships/slideLayout" Target="../slideLayouts/slideLayout52.xml"/><Relationship Id="rId6" Type="http://schemas.openxmlformats.org/officeDocument/2006/relationships/theme" Target="../theme/theme3.xml"/><Relationship Id="rId5" Type="http://schemas.openxmlformats.org/officeDocument/2006/relationships/slideLayout" Target="../slideLayouts/slideLayout56.xml"/><Relationship Id="rId4" Type="http://schemas.openxmlformats.org/officeDocument/2006/relationships/slideLayout" Target="../slideLayouts/slideLayout55.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4.xml"/><Relationship Id="rId13" Type="http://schemas.openxmlformats.org/officeDocument/2006/relationships/slideLayout" Target="../slideLayouts/slideLayout69.xml"/><Relationship Id="rId18" Type="http://schemas.openxmlformats.org/officeDocument/2006/relationships/slideLayout" Target="../slideLayouts/slideLayout74.xml"/><Relationship Id="rId26" Type="http://schemas.openxmlformats.org/officeDocument/2006/relationships/slideLayout" Target="../slideLayouts/slideLayout82.xml"/><Relationship Id="rId3" Type="http://schemas.openxmlformats.org/officeDocument/2006/relationships/slideLayout" Target="../slideLayouts/slideLayout59.xml"/><Relationship Id="rId21" Type="http://schemas.openxmlformats.org/officeDocument/2006/relationships/slideLayout" Target="../slideLayouts/slideLayout77.xml"/><Relationship Id="rId7" Type="http://schemas.openxmlformats.org/officeDocument/2006/relationships/slideLayout" Target="../slideLayouts/slideLayout63.xml"/><Relationship Id="rId12" Type="http://schemas.openxmlformats.org/officeDocument/2006/relationships/slideLayout" Target="../slideLayouts/slideLayout68.xml"/><Relationship Id="rId17" Type="http://schemas.openxmlformats.org/officeDocument/2006/relationships/slideLayout" Target="../slideLayouts/slideLayout73.xml"/><Relationship Id="rId25" Type="http://schemas.openxmlformats.org/officeDocument/2006/relationships/slideLayout" Target="../slideLayouts/slideLayout81.xml"/><Relationship Id="rId2" Type="http://schemas.openxmlformats.org/officeDocument/2006/relationships/slideLayout" Target="../slideLayouts/slideLayout58.xml"/><Relationship Id="rId16" Type="http://schemas.openxmlformats.org/officeDocument/2006/relationships/slideLayout" Target="../slideLayouts/slideLayout72.xml"/><Relationship Id="rId20" Type="http://schemas.openxmlformats.org/officeDocument/2006/relationships/slideLayout" Target="../slideLayouts/slideLayout76.xml"/><Relationship Id="rId29" Type="http://schemas.openxmlformats.org/officeDocument/2006/relationships/image" Target="../media/image1.jpeg"/><Relationship Id="rId1" Type="http://schemas.openxmlformats.org/officeDocument/2006/relationships/slideLayout" Target="../slideLayouts/slideLayout57.xml"/><Relationship Id="rId6" Type="http://schemas.openxmlformats.org/officeDocument/2006/relationships/slideLayout" Target="../slideLayouts/slideLayout62.xml"/><Relationship Id="rId11" Type="http://schemas.openxmlformats.org/officeDocument/2006/relationships/slideLayout" Target="../slideLayouts/slideLayout67.xml"/><Relationship Id="rId24" Type="http://schemas.openxmlformats.org/officeDocument/2006/relationships/slideLayout" Target="../slideLayouts/slideLayout80.xml"/><Relationship Id="rId5" Type="http://schemas.openxmlformats.org/officeDocument/2006/relationships/slideLayout" Target="../slideLayouts/slideLayout61.xml"/><Relationship Id="rId15" Type="http://schemas.openxmlformats.org/officeDocument/2006/relationships/slideLayout" Target="../slideLayouts/slideLayout71.xml"/><Relationship Id="rId23" Type="http://schemas.openxmlformats.org/officeDocument/2006/relationships/slideLayout" Target="../slideLayouts/slideLayout79.xml"/><Relationship Id="rId28" Type="http://schemas.openxmlformats.org/officeDocument/2006/relationships/theme" Target="../theme/theme4.xml"/><Relationship Id="rId10" Type="http://schemas.openxmlformats.org/officeDocument/2006/relationships/slideLayout" Target="../slideLayouts/slideLayout66.xml"/><Relationship Id="rId19" Type="http://schemas.openxmlformats.org/officeDocument/2006/relationships/slideLayout" Target="../slideLayouts/slideLayout75.xml"/><Relationship Id="rId4" Type="http://schemas.openxmlformats.org/officeDocument/2006/relationships/slideLayout" Target="../slideLayouts/slideLayout60.xml"/><Relationship Id="rId9" Type="http://schemas.openxmlformats.org/officeDocument/2006/relationships/slideLayout" Target="../slideLayouts/slideLayout65.xml"/><Relationship Id="rId14" Type="http://schemas.openxmlformats.org/officeDocument/2006/relationships/slideLayout" Target="../slideLayouts/slideLayout70.xml"/><Relationship Id="rId22" Type="http://schemas.openxmlformats.org/officeDocument/2006/relationships/slideLayout" Target="../slideLayouts/slideLayout78.xml"/><Relationship Id="rId27" Type="http://schemas.openxmlformats.org/officeDocument/2006/relationships/slideLayout" Target="../slideLayouts/slideLayout8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 name="Picture 1" descr="AZ_SYMBOL_RGB.jpg"/>
          <p:cNvPicPr>
            <a:picLocks noChangeAspect="1"/>
          </p:cNvPicPr>
          <p:nvPr userDrawn="1"/>
        </p:nvPicPr>
        <p:blipFill>
          <a:blip r:embed="rId24" cstate="screen">
            <a:extLst>
              <a:ext uri="{28A0092B-C50C-407E-A947-70E740481C1C}">
                <a14:useLocalDpi xmlns:a14="http://schemas.microsoft.com/office/drawing/2010/main"/>
              </a:ext>
            </a:extLst>
          </a:blip>
          <a:stretch>
            <a:fillRect/>
          </a:stretch>
        </p:blipFill>
        <p:spPr>
          <a:xfrm>
            <a:off x="8440596" y="4497844"/>
            <a:ext cx="453600" cy="522161"/>
          </a:xfrm>
          <a:prstGeom prst="rect">
            <a:avLst/>
          </a:prstGeom>
        </p:spPr>
      </p:pic>
      <p:sp>
        <p:nvSpPr>
          <p:cNvPr id="8"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Tree>
    <p:extLst>
      <p:ext uri="{BB962C8B-B14F-4D97-AF65-F5344CB8AC3E}">
        <p14:creationId xmlns:p14="http://schemas.microsoft.com/office/powerpoint/2010/main" val="3211318905"/>
      </p:ext>
    </p:extLst>
  </p:cSld>
  <p:clrMap bg1="lt1" tx1="dk1" bg2="lt2" tx2="dk2" accent1="accent1" accent2="accent2" accent3="accent3" accent4="accent4" accent5="accent5" accent6="accent6" hlink="hlink" folHlink="folHlink"/>
  <p:sldLayoutIdLst>
    <p:sldLayoutId id="2147483752" r:id="rId1"/>
    <p:sldLayoutId id="2147483830" r:id="rId2"/>
    <p:sldLayoutId id="2147483828" r:id="rId3"/>
    <p:sldLayoutId id="2147483790" r:id="rId4"/>
    <p:sldLayoutId id="2147483792" r:id="rId5"/>
    <p:sldLayoutId id="2147483793" r:id="rId6"/>
    <p:sldLayoutId id="2147483824" r:id="rId7"/>
    <p:sldLayoutId id="2147483826" r:id="rId8"/>
    <p:sldLayoutId id="2147483794" r:id="rId9"/>
    <p:sldLayoutId id="2147483832" r:id="rId10"/>
    <p:sldLayoutId id="2147483842" r:id="rId11"/>
    <p:sldLayoutId id="2147483843" r:id="rId12"/>
    <p:sldLayoutId id="2147483844" r:id="rId13"/>
    <p:sldLayoutId id="2147483795" r:id="rId14"/>
    <p:sldLayoutId id="2147483796" r:id="rId15"/>
    <p:sldLayoutId id="2147483833" r:id="rId16"/>
    <p:sldLayoutId id="2147483837" r:id="rId17"/>
    <p:sldLayoutId id="2147483839" r:id="rId18"/>
    <p:sldLayoutId id="2147483797" r:id="rId19"/>
    <p:sldLayoutId id="2147483798" r:id="rId20"/>
    <p:sldLayoutId id="2147483799" r:id="rId21"/>
    <p:sldLayoutId id="2147483789" r:id="rId22"/>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pic>
        <p:nvPicPr>
          <p:cNvPr id="5" name="Picture 4" descr="AZ_SYMBOL_RGB.jpg"/>
          <p:cNvPicPr>
            <a:picLocks noChangeAspect="1"/>
          </p:cNvPicPr>
          <p:nvPr userDrawn="1"/>
        </p:nvPicPr>
        <p:blipFill>
          <a:blip r:embed="rId31" cstate="screen">
            <a:extLst>
              <a:ext uri="{28A0092B-C50C-407E-A947-70E740481C1C}">
                <a14:useLocalDpi xmlns:a14="http://schemas.microsoft.com/office/drawing/2010/main"/>
              </a:ext>
            </a:extLst>
          </a:blip>
          <a:stretch>
            <a:fillRect/>
          </a:stretch>
        </p:blipFill>
        <p:spPr>
          <a:xfrm>
            <a:off x="8440596" y="4497844"/>
            <a:ext cx="453600" cy="522161"/>
          </a:xfrm>
          <a:prstGeom prst="rect">
            <a:avLst/>
          </a:prstGeom>
        </p:spPr>
      </p:pic>
    </p:spTree>
    <p:extLst>
      <p:ext uri="{BB962C8B-B14F-4D97-AF65-F5344CB8AC3E}">
        <p14:creationId xmlns:p14="http://schemas.microsoft.com/office/powerpoint/2010/main" val="60529653"/>
      </p:ext>
    </p:extLst>
  </p:cSld>
  <p:clrMap bg1="lt1" tx1="dk1" bg2="lt2" tx2="dk2" accent1="accent1" accent2="accent2" accent3="accent3" accent4="accent4" accent5="accent5" accent6="accent6" hlink="hlink" folHlink="folHlink"/>
  <p:sldLayoutIdLst>
    <p:sldLayoutId id="2147483835" r:id="rId1"/>
    <p:sldLayoutId id="2147483831" r:id="rId2"/>
    <p:sldLayoutId id="2147483829" r:id="rId3"/>
    <p:sldLayoutId id="2147483812" r:id="rId4"/>
    <p:sldLayoutId id="2147483813" r:id="rId5"/>
    <p:sldLayoutId id="2147483814" r:id="rId6"/>
    <p:sldLayoutId id="2147483825" r:id="rId7"/>
    <p:sldLayoutId id="2147483827" r:id="rId8"/>
    <p:sldLayoutId id="2147483815" r:id="rId9"/>
    <p:sldLayoutId id="2147483811" r:id="rId10"/>
    <p:sldLayoutId id="2147483846" r:id="rId11"/>
    <p:sldLayoutId id="2147483845" r:id="rId12"/>
    <p:sldLayoutId id="2147483847" r:id="rId13"/>
    <p:sldLayoutId id="2147483806" r:id="rId14"/>
    <p:sldLayoutId id="2147483807" r:id="rId15"/>
    <p:sldLayoutId id="2147483841" r:id="rId16"/>
    <p:sldLayoutId id="2147483838" r:id="rId17"/>
    <p:sldLayoutId id="2147483840" r:id="rId18"/>
    <p:sldLayoutId id="2147483808" r:id="rId19"/>
    <p:sldLayoutId id="2147483809" r:id="rId20"/>
    <p:sldLayoutId id="2147483810" r:id="rId21"/>
    <p:sldLayoutId id="2147483816" r:id="rId22"/>
    <p:sldLayoutId id="2147483817" r:id="rId23"/>
    <p:sldLayoutId id="2147483818" r:id="rId24"/>
    <p:sldLayoutId id="2147483819" r:id="rId25"/>
    <p:sldLayoutId id="2147483820" r:id="rId26"/>
    <p:sldLayoutId id="2147483821" r:id="rId27"/>
    <p:sldLayoutId id="2147483822" r:id="rId28"/>
    <p:sldLayoutId id="2147483823" r:id="rId29"/>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pic>
        <p:nvPicPr>
          <p:cNvPr id="5" name="Picture 4" descr="AZ_SYMBOL_RGB.jpg"/>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8440596" y="4497844"/>
            <a:ext cx="453600" cy="522161"/>
          </a:xfrm>
          <a:prstGeom prst="rect">
            <a:avLst/>
          </a:prstGeom>
        </p:spPr>
      </p:pic>
    </p:spTree>
    <p:extLst>
      <p:ext uri="{BB962C8B-B14F-4D97-AF65-F5344CB8AC3E}">
        <p14:creationId xmlns:p14="http://schemas.microsoft.com/office/powerpoint/2010/main" val="560800452"/>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5"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pic>
        <p:nvPicPr>
          <p:cNvPr id="4" name="Picture 3" descr="AZ_SYMBOL_RGB.jpg"/>
          <p:cNvPicPr>
            <a:picLocks noChangeAspect="1"/>
          </p:cNvPicPr>
          <p:nvPr userDrawn="1"/>
        </p:nvPicPr>
        <p:blipFill>
          <a:blip r:embed="rId29" cstate="screen">
            <a:extLst>
              <a:ext uri="{28A0092B-C50C-407E-A947-70E740481C1C}">
                <a14:useLocalDpi xmlns:a14="http://schemas.microsoft.com/office/drawing/2010/main"/>
              </a:ext>
            </a:extLst>
          </a:blip>
          <a:stretch>
            <a:fillRect/>
          </a:stretch>
        </p:blipFill>
        <p:spPr>
          <a:xfrm>
            <a:off x="8440596" y="4497844"/>
            <a:ext cx="453600" cy="522161"/>
          </a:xfrm>
          <a:prstGeom prst="rect">
            <a:avLst/>
          </a:prstGeom>
        </p:spPr>
      </p:pic>
    </p:spTree>
    <p:extLst>
      <p:ext uri="{BB962C8B-B14F-4D97-AF65-F5344CB8AC3E}">
        <p14:creationId xmlns:p14="http://schemas.microsoft.com/office/powerpoint/2010/main" val="525332996"/>
      </p:ext>
    </p:extLst>
  </p:cSld>
  <p:clrMap bg1="lt1" tx1="dk1" bg2="lt2" tx2="dk2" accent1="accent1" accent2="accent2" accent3="accent3" accent4="accent4" accent5="accent5" accent6="accent6" hlink="hlink" folHlink="folHlink"/>
  <p:sldLayoutIdLst>
    <p:sldLayoutId id="2147483676" r:id="rId1"/>
    <p:sldLayoutId id="2147483714" r:id="rId2"/>
    <p:sldLayoutId id="2147483720" r:id="rId3"/>
    <p:sldLayoutId id="2147483721" r:id="rId4"/>
    <p:sldLayoutId id="2147483722" r:id="rId5"/>
    <p:sldLayoutId id="2147483723" r:id="rId6"/>
    <p:sldLayoutId id="2147483724" r:id="rId7"/>
    <p:sldLayoutId id="2147483684" r:id="rId8"/>
    <p:sldLayoutId id="2147483765" r:id="rId9"/>
    <p:sldLayoutId id="2147483766" r:id="rId10"/>
    <p:sldLayoutId id="2147483767" r:id="rId11"/>
    <p:sldLayoutId id="2147483768" r:id="rId12"/>
    <p:sldLayoutId id="2147483769" r:id="rId13"/>
    <p:sldLayoutId id="2147483770" r:id="rId14"/>
    <p:sldLayoutId id="2147483771" r:id="rId15"/>
    <p:sldLayoutId id="2147483772" r:id="rId16"/>
    <p:sldLayoutId id="2147483773" r:id="rId17"/>
    <p:sldLayoutId id="2147483774" r:id="rId18"/>
    <p:sldLayoutId id="2147483775" r:id="rId19"/>
    <p:sldLayoutId id="2147483776" r:id="rId20"/>
    <p:sldLayoutId id="2147483777" r:id="rId21"/>
    <p:sldLayoutId id="2147483778" r:id="rId22"/>
    <p:sldLayoutId id="2147483779" r:id="rId23"/>
    <p:sldLayoutId id="2147483780" r:id="rId24"/>
    <p:sldLayoutId id="2147483781" r:id="rId25"/>
    <p:sldLayoutId id="2147483782" r:id="rId26"/>
    <p:sldLayoutId id="2147483783" r:id="rId27"/>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4.png"/><Relationship Id="rId7" Type="http://schemas.openxmlformats.org/officeDocument/2006/relationships/hyperlink" Target="https://www.digitalocean.com/" TargetMode="External"/><Relationship Id="rId2" Type="http://schemas.openxmlformats.org/officeDocument/2006/relationships/image" Target="../media/image33.png"/><Relationship Id="rId1" Type="http://schemas.openxmlformats.org/officeDocument/2006/relationships/slideLayout" Target="../slideLayouts/slideLayout20.xml"/><Relationship Id="rId6" Type="http://schemas.openxmlformats.org/officeDocument/2006/relationships/image" Target="../media/image35.jpeg"/><Relationship Id="rId5" Type="http://schemas.openxmlformats.org/officeDocument/2006/relationships/hyperlink" Target="https://github.com/warwickdatascience/beginners-python/blob/master/session_one/session_one_filled_template.ipynb" TargetMode="External"/><Relationship Id="rId4" Type="http://schemas.openxmlformats.org/officeDocument/2006/relationships/hyperlink" Target="https://colab.research.google.com/github/warwickdatascience/beginners-python/blob/master/session_one/session_one_blank_template.ipynb"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image" Target="../media/image51.png"/><Relationship Id="rId1" Type="http://schemas.openxmlformats.org/officeDocument/2006/relationships/slideLayout" Target="../slideLayouts/slideLayout57.xml"/></Relationships>
</file>

<file path=ppt/slides/_rels/slide11.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57.xml"/></Relationships>
</file>

<file path=ppt/slides/_rels/slide1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57.xml"/><Relationship Id="rId4" Type="http://schemas.openxmlformats.org/officeDocument/2006/relationships/image" Target="../media/image38.jpg"/></Relationships>
</file>

<file path=ppt/slides/_rels/slide13.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image" Target="../media/image54.png"/><Relationship Id="rId1" Type="http://schemas.openxmlformats.org/officeDocument/2006/relationships/slideLayout" Target="../slideLayouts/slideLayout57.xml"/></Relationships>
</file>

<file path=ppt/slides/_rels/slide1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57.xml"/><Relationship Id="rId4" Type="http://schemas.openxmlformats.org/officeDocument/2006/relationships/image" Target="../media/image38.jpg"/></Relationships>
</file>

<file path=ppt/slides/_rels/slide15.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image" Target="../media/image57.png"/><Relationship Id="rId1" Type="http://schemas.openxmlformats.org/officeDocument/2006/relationships/slideLayout" Target="../slideLayouts/slideLayout57.xml"/></Relationships>
</file>

<file path=ppt/slides/_rels/slide16.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image" Target="../media/image57.png"/><Relationship Id="rId1" Type="http://schemas.openxmlformats.org/officeDocument/2006/relationships/slideLayout" Target="../slideLayouts/slideLayout57.xml"/></Relationships>
</file>

<file path=ppt/slides/_rels/slide17.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57.xml"/></Relationships>
</file>

<file path=ppt/slides/_rels/slide1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57.xml"/><Relationship Id="rId4" Type="http://schemas.openxmlformats.org/officeDocument/2006/relationships/image" Target="../media/image38.jpg"/></Relationships>
</file>

<file path=ppt/slides/_rels/slide1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57.xml"/><Relationship Id="rId4" Type="http://schemas.openxmlformats.org/officeDocument/2006/relationships/image" Target="../media/image38.jpg"/></Relationships>
</file>

<file path=ppt/slides/_rels/slide2.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image" Target="../media/image37.png"/><Relationship Id="rId1" Type="http://schemas.openxmlformats.org/officeDocument/2006/relationships/slideLayout" Target="../slideLayouts/slideLayout57.xml"/></Relationships>
</file>

<file path=ppt/slides/_rels/slide20.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image" Target="../media/image62.png"/><Relationship Id="rId1" Type="http://schemas.openxmlformats.org/officeDocument/2006/relationships/slideLayout" Target="../slideLayouts/slideLayout57.xml"/></Relationships>
</file>

<file path=ppt/slides/_rels/slide21.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image" Target="../media/image63.png"/><Relationship Id="rId1" Type="http://schemas.openxmlformats.org/officeDocument/2006/relationships/slideLayout" Target="../slideLayouts/slideLayout57.xml"/></Relationships>
</file>

<file path=ppt/slides/_rels/slide2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57.xml"/><Relationship Id="rId4" Type="http://schemas.openxmlformats.org/officeDocument/2006/relationships/image" Target="../media/image38.jpg"/></Relationships>
</file>

<file path=ppt/slides/_rels/slide23.xml.rels><?xml version="1.0" encoding="UTF-8" standalone="yes"?>
<Relationships xmlns="http://schemas.openxmlformats.org/package/2006/relationships"><Relationship Id="rId3" Type="http://schemas.openxmlformats.org/officeDocument/2006/relationships/image" Target="../media/image640.png"/><Relationship Id="rId1" Type="http://schemas.openxmlformats.org/officeDocument/2006/relationships/slideLayout" Target="../slideLayouts/slideLayout57.xml"/><Relationship Id="rId4" Type="http://schemas.openxmlformats.org/officeDocument/2006/relationships/image" Target="../media/image38.jpg"/></Relationships>
</file>

<file path=ppt/slides/_rels/slide24.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image" Target="../media/image66.png"/><Relationship Id="rId1" Type="http://schemas.openxmlformats.org/officeDocument/2006/relationships/slideLayout" Target="../slideLayouts/slideLayout57.xml"/></Relationships>
</file>

<file path=ppt/slides/_rels/slide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hyperlink" Target="https://colab.research.google.com/" TargetMode="External"/><Relationship Id="rId1" Type="http://schemas.openxmlformats.org/officeDocument/2006/relationships/slideLayout" Target="../slideLayouts/slideLayout57.xml"/><Relationship Id="rId5" Type="http://schemas.openxmlformats.org/officeDocument/2006/relationships/image" Target="../media/image38.jpg"/><Relationship Id="rId4" Type="http://schemas.openxmlformats.org/officeDocument/2006/relationships/image" Target="../media/image40.png"/></Relationships>
</file>

<file path=ppt/slides/_rels/slide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57.xml"/><Relationship Id="rId4" Type="http://schemas.openxmlformats.org/officeDocument/2006/relationships/image" Target="../media/image38.jpg"/></Relationships>
</file>

<file path=ppt/slides/_rels/slide5.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image" Target="../media/image43.png"/><Relationship Id="rId1" Type="http://schemas.openxmlformats.org/officeDocument/2006/relationships/slideLayout" Target="../slideLayouts/slideLayout57.xml"/></Relationships>
</file>

<file path=ppt/slides/_rels/slide6.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image" Target="../media/image44.png"/><Relationship Id="rId1" Type="http://schemas.openxmlformats.org/officeDocument/2006/relationships/slideLayout" Target="../slideLayouts/slideLayout57.xml"/></Relationships>
</file>

<file path=ppt/slides/_rels/slide7.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57.xml"/></Relationships>
</file>

<file path=ppt/slides/_rels/slide8.xml.rels><?xml version="1.0" encoding="UTF-8" standalone="yes"?>
<Relationships xmlns="http://schemas.openxmlformats.org/package/2006/relationships"><Relationship Id="rId8" Type="http://schemas.openxmlformats.org/officeDocument/2006/relationships/image" Target="../media/image38.jpg"/><Relationship Id="rId3" Type="http://schemas.openxmlformats.org/officeDocument/2006/relationships/image" Target="../media/image46.png"/><Relationship Id="rId7" Type="http://schemas.openxmlformats.org/officeDocument/2006/relationships/hyperlink" Target="https://github.com/warwickdatascience/beginners-python/blob/master/session_one/session_one_filled_template.ipynb" TargetMode="External"/><Relationship Id="rId2" Type="http://schemas.openxmlformats.org/officeDocument/2006/relationships/image" Target="../media/image45.png"/><Relationship Id="rId1" Type="http://schemas.openxmlformats.org/officeDocument/2006/relationships/slideLayout" Target="../slideLayouts/slideLayout57.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9.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image" Target="../media/image50.png"/><Relationship Id="rId1" Type="http://schemas.openxmlformats.org/officeDocument/2006/relationships/slideLayout" Target="../slideLayouts/slideLayout5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D8AD59-EFB0-42F3-8BCC-D937A691AD5F}"/>
              </a:ext>
            </a:extLst>
          </p:cNvPr>
          <p:cNvSpPr>
            <a:spLocks noGrp="1"/>
          </p:cNvSpPr>
          <p:nvPr>
            <p:ph type="title"/>
          </p:nvPr>
        </p:nvSpPr>
        <p:spPr>
          <a:xfrm>
            <a:off x="238757" y="1081679"/>
            <a:ext cx="6822759" cy="504000"/>
          </a:xfrm>
        </p:spPr>
        <p:txBody>
          <a:bodyPr/>
          <a:lstStyle/>
          <a:p>
            <a:r>
              <a:rPr lang="en-GB" dirty="0"/>
              <a:t>Beginner’s Python – Session One</a:t>
            </a:r>
          </a:p>
        </p:txBody>
      </p:sp>
      <p:sp>
        <p:nvSpPr>
          <p:cNvPr id="3" name="Text Placeholder 2">
            <a:extLst>
              <a:ext uri="{FF2B5EF4-FFF2-40B4-BE49-F238E27FC236}">
                <a16:creationId xmlns:a16="http://schemas.microsoft.com/office/drawing/2014/main" id="{2B59B3AC-2B48-401E-B04D-99DE82F71E23}"/>
              </a:ext>
            </a:extLst>
          </p:cNvPr>
          <p:cNvSpPr>
            <a:spLocks noGrp="1"/>
          </p:cNvSpPr>
          <p:nvPr>
            <p:ph type="body" sz="quarter" idx="11"/>
          </p:nvPr>
        </p:nvSpPr>
        <p:spPr>
          <a:xfrm>
            <a:off x="216001" y="2571750"/>
            <a:ext cx="6480000" cy="190800"/>
          </a:xfrm>
        </p:spPr>
        <p:txBody>
          <a:bodyPr/>
          <a:lstStyle/>
          <a:p>
            <a:r>
              <a:rPr lang="en-GB" dirty="0"/>
              <a:t>Warwick Data Science Society</a:t>
            </a:r>
          </a:p>
        </p:txBody>
      </p:sp>
      <p:sp>
        <p:nvSpPr>
          <p:cNvPr id="11" name="TextBox 10">
            <a:extLst>
              <a:ext uri="{FF2B5EF4-FFF2-40B4-BE49-F238E27FC236}">
                <a16:creationId xmlns:a16="http://schemas.microsoft.com/office/drawing/2014/main" id="{04A87A03-EB98-49DB-A14E-30C24D949F3B}"/>
              </a:ext>
            </a:extLst>
          </p:cNvPr>
          <p:cNvSpPr txBox="1"/>
          <p:nvPr/>
        </p:nvSpPr>
        <p:spPr>
          <a:xfrm>
            <a:off x="7712869" y="2486998"/>
            <a:ext cx="1321594" cy="246221"/>
          </a:xfrm>
          <a:prstGeom prst="rect">
            <a:avLst/>
          </a:prstGeom>
          <a:noFill/>
        </p:spPr>
        <p:txBody>
          <a:bodyPr wrap="square" rtlCol="0" anchor="ctr">
            <a:spAutoFit/>
          </a:bodyPr>
          <a:lstStyle/>
          <a:p>
            <a:pPr algn="ctr"/>
            <a:r>
              <a:rPr lang="en-GB" sz="1000" b="1" dirty="0"/>
              <a:t>Filled Template</a:t>
            </a:r>
          </a:p>
        </p:txBody>
      </p:sp>
      <p:pic>
        <p:nvPicPr>
          <p:cNvPr id="19" name="Picture 2" descr="Show notebooks in Drive">
            <a:extLst>
              <a:ext uri="{FF2B5EF4-FFF2-40B4-BE49-F238E27FC236}">
                <a16:creationId xmlns:a16="http://schemas.microsoft.com/office/drawing/2014/main" id="{561DC38C-DD76-4E04-804C-1FA1F228F0E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9098" b="19189"/>
          <a:stretch/>
        </p:blipFill>
        <p:spPr bwMode="auto">
          <a:xfrm>
            <a:off x="6490781" y="1764352"/>
            <a:ext cx="1102308" cy="680270"/>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CC2E2865-E139-4820-A060-96EA643AAA47}"/>
              </a:ext>
            </a:extLst>
          </p:cNvPr>
          <p:cNvSpPr txBox="1"/>
          <p:nvPr/>
        </p:nvSpPr>
        <p:spPr>
          <a:xfrm>
            <a:off x="6386573" y="2486998"/>
            <a:ext cx="1321594" cy="246221"/>
          </a:xfrm>
          <a:prstGeom prst="rect">
            <a:avLst/>
          </a:prstGeom>
          <a:noFill/>
        </p:spPr>
        <p:txBody>
          <a:bodyPr wrap="square" rtlCol="0" anchor="ctr">
            <a:spAutoFit/>
          </a:bodyPr>
          <a:lstStyle/>
          <a:p>
            <a:pPr algn="ctr"/>
            <a:r>
              <a:rPr lang="en-GB" sz="1000" b="1" dirty="0"/>
              <a:t>Blank Template</a:t>
            </a:r>
          </a:p>
        </p:txBody>
      </p:sp>
      <p:pic>
        <p:nvPicPr>
          <p:cNvPr id="1028" name="Picture 4" descr="File:Jupyter logo.svg - Wikimedia Commons">
            <a:extLst>
              <a:ext uri="{FF2B5EF4-FFF2-40B4-BE49-F238E27FC236}">
                <a16:creationId xmlns:a16="http://schemas.microsoft.com/office/drawing/2014/main" id="{72062666-B4B8-47A6-BF1B-196F233D7A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46802" y="1718983"/>
            <a:ext cx="649026" cy="752359"/>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22">
            <a:hlinkClick r:id="rId4"/>
            <a:extLst>
              <a:ext uri="{FF2B5EF4-FFF2-40B4-BE49-F238E27FC236}">
                <a16:creationId xmlns:a16="http://schemas.microsoft.com/office/drawing/2014/main" id="{3D8FE8A1-5042-4E1D-B095-C4785B120860}"/>
              </a:ext>
            </a:extLst>
          </p:cNvPr>
          <p:cNvSpPr/>
          <p:nvPr/>
        </p:nvSpPr>
        <p:spPr>
          <a:xfrm>
            <a:off x="6445624" y="1585681"/>
            <a:ext cx="1186272" cy="1176867"/>
          </a:xfrm>
          <a:prstGeom prst="rect">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ln>
                <a:solidFill>
                  <a:schemeClr val="tx1"/>
                </a:solidFill>
              </a:ln>
            </a:endParaRPr>
          </a:p>
        </p:txBody>
      </p:sp>
      <p:sp>
        <p:nvSpPr>
          <p:cNvPr id="14" name="Rectangle 13">
            <a:hlinkClick r:id="rId5"/>
            <a:extLst>
              <a:ext uri="{FF2B5EF4-FFF2-40B4-BE49-F238E27FC236}">
                <a16:creationId xmlns:a16="http://schemas.microsoft.com/office/drawing/2014/main" id="{653767F6-BEB2-456C-896A-41D4298DADF1}"/>
              </a:ext>
            </a:extLst>
          </p:cNvPr>
          <p:cNvSpPr/>
          <p:nvPr/>
        </p:nvSpPr>
        <p:spPr>
          <a:xfrm>
            <a:off x="7778179" y="1585681"/>
            <a:ext cx="1186272" cy="1176867"/>
          </a:xfrm>
          <a:prstGeom prst="rect">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ln>
                <a:solidFill>
                  <a:schemeClr val="tx1"/>
                </a:solidFill>
              </a:ln>
              <a:noFill/>
            </a:endParaRPr>
          </a:p>
        </p:txBody>
      </p:sp>
      <p:pic>
        <p:nvPicPr>
          <p:cNvPr id="1026" name="Picture 2" descr="photo of outer space">
            <a:extLst>
              <a:ext uri="{FF2B5EF4-FFF2-40B4-BE49-F238E27FC236}">
                <a16:creationId xmlns:a16="http://schemas.microsoft.com/office/drawing/2014/main" id="{E8A109C8-0662-486D-8FFC-F5DBD5B39C04}"/>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23528" b="41523"/>
          <a:stretch/>
        </p:blipFill>
        <p:spPr bwMode="auto">
          <a:xfrm>
            <a:off x="238757" y="2941219"/>
            <a:ext cx="8689242" cy="20196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picture containing drawing, light, plate&#10;&#10;Description automatically generated">
            <a:hlinkClick r:id="rId7"/>
            <a:extLst>
              <a:ext uri="{FF2B5EF4-FFF2-40B4-BE49-F238E27FC236}">
                <a16:creationId xmlns:a16="http://schemas.microsoft.com/office/drawing/2014/main" id="{56BFFCA0-F11A-44B7-81AA-F4A64C65AAED}"/>
              </a:ext>
            </a:extLst>
          </p:cNvPr>
          <p:cNvPicPr>
            <a:picLocks noChangeAspect="1"/>
          </p:cNvPicPr>
          <p:nvPr/>
        </p:nvPicPr>
        <p:blipFill>
          <a:blip r:embed="rId8"/>
          <a:stretch>
            <a:fillRect/>
          </a:stretch>
        </p:blipFill>
        <p:spPr>
          <a:xfrm>
            <a:off x="6498567" y="942188"/>
            <a:ext cx="2419199" cy="504000"/>
          </a:xfrm>
          <a:prstGeom prst="rect">
            <a:avLst/>
          </a:prstGeom>
        </p:spPr>
      </p:pic>
    </p:spTree>
    <p:extLst>
      <p:ext uri="{BB962C8B-B14F-4D97-AF65-F5344CB8AC3E}">
        <p14:creationId xmlns:p14="http://schemas.microsoft.com/office/powerpoint/2010/main" val="2119313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1181F-0C76-47D0-83D2-2133FE38FB6F}"/>
              </a:ext>
            </a:extLst>
          </p:cNvPr>
          <p:cNvSpPr>
            <a:spLocks noGrp="1"/>
          </p:cNvSpPr>
          <p:nvPr>
            <p:ph type="title"/>
          </p:nvPr>
        </p:nvSpPr>
        <p:spPr/>
        <p:txBody>
          <a:bodyPr vert="horz" anchor="t"/>
          <a:lstStyle/>
          <a:p>
            <a:r>
              <a:rPr lang="en-GB" dirty="0">
                <a:latin typeface="Arial"/>
                <a:cs typeface="Arial"/>
              </a:rPr>
              <a:t>Variables</a:t>
            </a:r>
            <a:endParaRPr lang="en-GB" dirty="0"/>
          </a:p>
        </p:txBody>
      </p:sp>
      <p:sp>
        <p:nvSpPr>
          <p:cNvPr id="4" name="Slide Number Placeholder 3">
            <a:extLst>
              <a:ext uri="{FF2B5EF4-FFF2-40B4-BE49-F238E27FC236}">
                <a16:creationId xmlns:a16="http://schemas.microsoft.com/office/drawing/2014/main" id="{CCA97D33-0674-4F0A-9450-AA6A3EE0628D}"/>
              </a:ext>
            </a:extLst>
          </p:cNvPr>
          <p:cNvSpPr>
            <a:spLocks noGrp="1"/>
          </p:cNvSpPr>
          <p:nvPr>
            <p:ph type="sldNum" sz="quarter" idx="4"/>
          </p:nvPr>
        </p:nvSpPr>
        <p:spPr/>
        <p:txBody>
          <a:bodyPr/>
          <a:lstStyle/>
          <a:p>
            <a:fld id="{3C4F54F3-C349-4609-AFEE-01462D5C7942}" type="slidenum">
              <a:rPr lang="en-GB" smtClean="0"/>
              <a:pPr/>
              <a:t>10</a:t>
            </a:fld>
            <a:endParaRPr lang="en-GB"/>
          </a:p>
        </p:txBody>
      </p:sp>
      <p:sp>
        <p:nvSpPr>
          <p:cNvPr id="11" name="Text Placeholder 2">
            <a:extLst>
              <a:ext uri="{FF2B5EF4-FFF2-40B4-BE49-F238E27FC236}">
                <a16:creationId xmlns:a16="http://schemas.microsoft.com/office/drawing/2014/main" id="{825EE2FD-D59C-4D6F-93E9-415E324D68C1}"/>
              </a:ext>
            </a:extLst>
          </p:cNvPr>
          <p:cNvSpPr txBox="1">
            <a:spLocks/>
          </p:cNvSpPr>
          <p:nvPr/>
        </p:nvSpPr>
        <p:spPr>
          <a:xfrm>
            <a:off x="237061" y="712956"/>
            <a:ext cx="8589439" cy="4133798"/>
          </a:xfrm>
          <a:prstGeom prst="rect">
            <a:avLst/>
          </a:prstGeom>
        </p:spPr>
        <p:txBody>
          <a:bodyPr vert="horz" anchor="t"/>
          <a:lstStyle>
            <a:lvl1pPr marL="0" indent="0" algn="l" defTabSz="457200" rtl="0" eaLnBrk="1" latinLnBrk="0" hangingPunct="1">
              <a:spcBef>
                <a:spcPts val="0"/>
              </a:spcBef>
              <a:buFont typeface="Arial"/>
              <a:buNone/>
              <a:defRPr sz="2400" kern="1200" baseline="0">
                <a:solidFill>
                  <a:schemeClr val="tx1"/>
                </a:solidFill>
                <a:latin typeface="Arial" pitchFamily="34" charset="0"/>
                <a:ea typeface="+mn-ea"/>
                <a:cs typeface="Arial" pitchFamily="34" charset="0"/>
              </a:defRPr>
            </a:lvl1pPr>
            <a:lvl2pPr marL="457200" indent="0" algn="l" defTabSz="457200" rtl="0" eaLnBrk="1" latinLnBrk="0" hangingPunct="1">
              <a:spcBef>
                <a:spcPct val="20000"/>
              </a:spcBef>
              <a:buFont typeface="Arial"/>
              <a:buNone/>
              <a:defRPr sz="2400" kern="1200">
                <a:solidFill>
                  <a:schemeClr val="tx1"/>
                </a:solidFill>
                <a:latin typeface="+mn-lt"/>
                <a:ea typeface="+mn-ea"/>
                <a:cs typeface="+mn-cs"/>
              </a:defRPr>
            </a:lvl2pPr>
            <a:lvl3pPr marL="914400" indent="0" algn="l" defTabSz="457200" rtl="0" eaLnBrk="1" latinLnBrk="0" hangingPunct="1">
              <a:spcBef>
                <a:spcPct val="20000"/>
              </a:spcBef>
              <a:buFont typeface="Arial"/>
              <a:buNone/>
              <a:defRPr sz="2400" kern="1200">
                <a:solidFill>
                  <a:schemeClr val="tx1"/>
                </a:solidFill>
                <a:latin typeface="+mn-lt"/>
                <a:ea typeface="+mn-ea"/>
                <a:cs typeface="+mn-cs"/>
              </a:defRPr>
            </a:lvl3pPr>
            <a:lvl4pPr marL="1371600" indent="0" algn="l" defTabSz="457200" rtl="0" eaLnBrk="1" latinLnBrk="0" hangingPunct="1">
              <a:spcBef>
                <a:spcPct val="20000"/>
              </a:spcBef>
              <a:buFont typeface="Arial"/>
              <a:buNone/>
              <a:defRPr sz="24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4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buFont typeface="Arial"/>
              <a:buChar char="•"/>
            </a:pPr>
            <a:r>
              <a:rPr lang="en-GB" sz="2000" dirty="0">
                <a:latin typeface="Arial"/>
                <a:cs typeface="Arial"/>
              </a:rPr>
              <a:t>Once we have assigned a variable a value, we can use it in our code by simply typing its name</a:t>
            </a:r>
          </a:p>
          <a:p>
            <a:pPr marL="342900" indent="-342900">
              <a:buFont typeface="Arial"/>
              <a:buChar char="•"/>
            </a:pPr>
            <a:endParaRPr lang="en-GB" sz="2000" dirty="0">
              <a:latin typeface="Arial"/>
              <a:cs typeface="Arial"/>
            </a:endParaRPr>
          </a:p>
          <a:p>
            <a:pPr marL="342900" indent="-342900">
              <a:buFont typeface="Arial"/>
              <a:buChar char="•"/>
            </a:pPr>
            <a:endParaRPr lang="en-GB" sz="2000" dirty="0">
              <a:latin typeface="Arial"/>
              <a:cs typeface="Arial"/>
            </a:endParaRPr>
          </a:p>
          <a:p>
            <a:pPr marL="342900" indent="-342900">
              <a:buFont typeface="Arial"/>
              <a:buChar char="•"/>
            </a:pPr>
            <a:endParaRPr lang="en-GB" sz="2000" dirty="0">
              <a:latin typeface="Arial"/>
              <a:cs typeface="Arial"/>
            </a:endParaRPr>
          </a:p>
          <a:p>
            <a:pPr marL="342900" indent="-342900">
              <a:buFont typeface="Arial"/>
              <a:buChar char="•"/>
            </a:pPr>
            <a:endParaRPr lang="en-GB" sz="2000" dirty="0">
              <a:latin typeface="Arial"/>
              <a:cs typeface="Arial"/>
            </a:endParaRPr>
          </a:p>
          <a:p>
            <a:pPr marL="342900" indent="-342900">
              <a:buFont typeface="Arial"/>
              <a:buChar char="•"/>
            </a:pPr>
            <a:r>
              <a:rPr lang="en-GB" sz="2000" dirty="0">
                <a:latin typeface="Arial"/>
                <a:cs typeface="Arial"/>
              </a:rPr>
              <a:t>When Python sees `</a:t>
            </a:r>
            <a:r>
              <a:rPr lang="en-GB" sz="2000" dirty="0" err="1">
                <a:latin typeface="Arial"/>
                <a:cs typeface="Arial"/>
              </a:rPr>
              <a:t>favourite_food</a:t>
            </a:r>
            <a:r>
              <a:rPr lang="en-GB" sz="2000" dirty="0">
                <a:latin typeface="Arial"/>
                <a:cs typeface="Arial"/>
              </a:rPr>
              <a:t>` in the above example, it remembers the last time `</a:t>
            </a:r>
            <a:r>
              <a:rPr lang="en-GB" sz="2000" dirty="0" err="1">
                <a:latin typeface="Arial"/>
                <a:cs typeface="Arial"/>
              </a:rPr>
              <a:t>favourite_food</a:t>
            </a:r>
            <a:r>
              <a:rPr lang="en-GB" sz="2000" dirty="0">
                <a:latin typeface="Arial"/>
                <a:cs typeface="Arial"/>
              </a:rPr>
              <a:t>` was assigned a value and replaces it with this value</a:t>
            </a:r>
          </a:p>
          <a:p>
            <a:pPr marL="342900" indent="-342900">
              <a:buFont typeface="Arial"/>
              <a:buChar char="•"/>
            </a:pPr>
            <a:r>
              <a:rPr lang="en-GB" sz="2000" dirty="0">
                <a:latin typeface="Arial"/>
                <a:cs typeface="Arial"/>
              </a:rPr>
              <a:t>Note, when we use variables, we don’t write their name in quotes. Otherwise Python will just print their name without replacing it with the corresponding value</a:t>
            </a:r>
          </a:p>
        </p:txBody>
      </p:sp>
      <p:pic>
        <p:nvPicPr>
          <p:cNvPr id="5" name="Picture 4">
            <a:extLst>
              <a:ext uri="{FF2B5EF4-FFF2-40B4-BE49-F238E27FC236}">
                <a16:creationId xmlns:a16="http://schemas.microsoft.com/office/drawing/2014/main" id="{DDC4C647-A275-483F-B1A4-FE6512EBFF3C}"/>
              </a:ext>
            </a:extLst>
          </p:cNvPr>
          <p:cNvPicPr>
            <a:picLocks noChangeAspect="1"/>
          </p:cNvPicPr>
          <p:nvPr/>
        </p:nvPicPr>
        <p:blipFill>
          <a:blip r:embed="rId2"/>
          <a:stretch>
            <a:fillRect/>
          </a:stretch>
        </p:blipFill>
        <p:spPr>
          <a:xfrm>
            <a:off x="2859951" y="1479130"/>
            <a:ext cx="3032850" cy="935457"/>
          </a:xfrm>
          <a:prstGeom prst="rect">
            <a:avLst/>
          </a:prstGeom>
        </p:spPr>
      </p:pic>
      <p:pic>
        <p:nvPicPr>
          <p:cNvPr id="8" name="Picture 7" descr="A picture containing stool&#10;&#10;Description automatically generated">
            <a:extLst>
              <a:ext uri="{FF2B5EF4-FFF2-40B4-BE49-F238E27FC236}">
                <a16:creationId xmlns:a16="http://schemas.microsoft.com/office/drawing/2014/main" id="{DC03B64D-0131-447B-88B0-A562728C67E7}"/>
              </a:ext>
            </a:extLst>
          </p:cNvPr>
          <p:cNvPicPr>
            <a:picLocks noChangeAspect="1"/>
          </p:cNvPicPr>
          <p:nvPr/>
        </p:nvPicPr>
        <p:blipFill>
          <a:blip r:embed="rId3"/>
          <a:stretch>
            <a:fillRect/>
          </a:stretch>
        </p:blipFill>
        <p:spPr>
          <a:xfrm>
            <a:off x="8515735" y="4536281"/>
            <a:ext cx="558943" cy="558943"/>
          </a:xfrm>
          <a:prstGeom prst="ellipse">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2940022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1181F-0C76-47D0-83D2-2133FE38FB6F}"/>
              </a:ext>
            </a:extLst>
          </p:cNvPr>
          <p:cNvSpPr>
            <a:spLocks noGrp="1"/>
          </p:cNvSpPr>
          <p:nvPr>
            <p:ph type="title"/>
          </p:nvPr>
        </p:nvSpPr>
        <p:spPr/>
        <p:txBody>
          <a:bodyPr vert="horz" anchor="t"/>
          <a:lstStyle/>
          <a:p>
            <a:r>
              <a:rPr lang="en-GB" dirty="0">
                <a:latin typeface="Arial"/>
                <a:cs typeface="Arial"/>
              </a:rPr>
              <a:t>Variables Puzzles</a:t>
            </a:r>
            <a:endParaRPr lang="en-GB" dirty="0"/>
          </a:p>
        </p:txBody>
      </p:sp>
      <p:sp>
        <p:nvSpPr>
          <p:cNvPr id="4" name="Slide Number Placeholder 3">
            <a:extLst>
              <a:ext uri="{FF2B5EF4-FFF2-40B4-BE49-F238E27FC236}">
                <a16:creationId xmlns:a16="http://schemas.microsoft.com/office/drawing/2014/main" id="{CCA97D33-0674-4F0A-9450-AA6A3EE0628D}"/>
              </a:ext>
            </a:extLst>
          </p:cNvPr>
          <p:cNvSpPr>
            <a:spLocks noGrp="1"/>
          </p:cNvSpPr>
          <p:nvPr>
            <p:ph type="sldNum" sz="quarter" idx="4"/>
          </p:nvPr>
        </p:nvSpPr>
        <p:spPr/>
        <p:txBody>
          <a:bodyPr/>
          <a:lstStyle/>
          <a:p>
            <a:fld id="{3C4F54F3-C349-4609-AFEE-01462D5C7942}" type="slidenum">
              <a:rPr lang="en-GB" smtClean="0"/>
              <a:pPr/>
              <a:t>11</a:t>
            </a:fld>
            <a:endParaRPr lang="en-GB"/>
          </a:p>
        </p:txBody>
      </p:sp>
      <p:sp>
        <p:nvSpPr>
          <p:cNvPr id="11" name="Text Placeholder 2">
            <a:extLst>
              <a:ext uri="{FF2B5EF4-FFF2-40B4-BE49-F238E27FC236}">
                <a16:creationId xmlns:a16="http://schemas.microsoft.com/office/drawing/2014/main" id="{825EE2FD-D59C-4D6F-93E9-415E324D68C1}"/>
              </a:ext>
            </a:extLst>
          </p:cNvPr>
          <p:cNvSpPr txBox="1">
            <a:spLocks/>
          </p:cNvSpPr>
          <p:nvPr/>
        </p:nvSpPr>
        <p:spPr>
          <a:xfrm>
            <a:off x="237061" y="712956"/>
            <a:ext cx="8589439" cy="3655844"/>
          </a:xfrm>
          <a:prstGeom prst="rect">
            <a:avLst/>
          </a:prstGeom>
        </p:spPr>
        <p:txBody>
          <a:bodyPr vert="horz" anchor="t"/>
          <a:lstStyle>
            <a:lvl1pPr marL="0" indent="0" algn="l" defTabSz="457200" rtl="0" eaLnBrk="1" latinLnBrk="0" hangingPunct="1">
              <a:spcBef>
                <a:spcPts val="0"/>
              </a:spcBef>
              <a:buFont typeface="Arial"/>
              <a:buNone/>
              <a:defRPr sz="2400" kern="1200" baseline="0">
                <a:solidFill>
                  <a:schemeClr val="tx1"/>
                </a:solidFill>
                <a:latin typeface="Arial" pitchFamily="34" charset="0"/>
                <a:ea typeface="+mn-ea"/>
                <a:cs typeface="Arial" pitchFamily="34" charset="0"/>
              </a:defRPr>
            </a:lvl1pPr>
            <a:lvl2pPr marL="457200" indent="0" algn="l" defTabSz="457200" rtl="0" eaLnBrk="1" latinLnBrk="0" hangingPunct="1">
              <a:spcBef>
                <a:spcPct val="20000"/>
              </a:spcBef>
              <a:buFont typeface="Arial"/>
              <a:buNone/>
              <a:defRPr sz="2400" kern="1200">
                <a:solidFill>
                  <a:schemeClr val="tx1"/>
                </a:solidFill>
                <a:latin typeface="+mn-lt"/>
                <a:ea typeface="+mn-ea"/>
                <a:cs typeface="+mn-cs"/>
              </a:defRPr>
            </a:lvl2pPr>
            <a:lvl3pPr marL="914400" indent="0" algn="l" defTabSz="457200" rtl="0" eaLnBrk="1" latinLnBrk="0" hangingPunct="1">
              <a:spcBef>
                <a:spcPct val="20000"/>
              </a:spcBef>
              <a:buFont typeface="Arial"/>
              <a:buNone/>
              <a:defRPr sz="2400" kern="1200">
                <a:solidFill>
                  <a:schemeClr val="tx1"/>
                </a:solidFill>
                <a:latin typeface="+mn-lt"/>
                <a:ea typeface="+mn-ea"/>
                <a:cs typeface="+mn-cs"/>
              </a:defRPr>
            </a:lvl3pPr>
            <a:lvl4pPr marL="1371600" indent="0" algn="l" defTabSz="457200" rtl="0" eaLnBrk="1" latinLnBrk="0" hangingPunct="1">
              <a:spcBef>
                <a:spcPct val="20000"/>
              </a:spcBef>
              <a:buFont typeface="Arial"/>
              <a:buNone/>
              <a:defRPr sz="24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4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buFont typeface="Arial"/>
              <a:buChar char="•"/>
            </a:pPr>
            <a:r>
              <a:rPr lang="en-GB" sz="2000" dirty="0">
                <a:latin typeface="Arial"/>
                <a:cs typeface="Arial"/>
              </a:rPr>
              <a:t>Create two variables called ‘name’ and ‘age’, giving them the value of your name and age respectively</a:t>
            </a:r>
          </a:p>
          <a:p>
            <a:pPr marL="342900" indent="-342900">
              <a:buFont typeface="Arial"/>
              <a:buChar char="•"/>
            </a:pPr>
            <a:r>
              <a:rPr lang="en-GB" sz="2000" dirty="0">
                <a:latin typeface="Arial"/>
                <a:cs typeface="Arial"/>
              </a:rPr>
              <a:t>Get Python to print these in the following format: </a:t>
            </a:r>
          </a:p>
          <a:p>
            <a:pPr marL="342900" indent="-342900">
              <a:buFont typeface="Arial"/>
              <a:buChar char="•"/>
            </a:pPr>
            <a:endParaRPr lang="en-GB" sz="2000" dirty="0">
              <a:latin typeface="Arial"/>
              <a:cs typeface="Arial"/>
            </a:endParaRPr>
          </a:p>
          <a:p>
            <a:pPr algn="ctr"/>
            <a:r>
              <a:rPr lang="en-GB" sz="2000" b="1" dirty="0">
                <a:latin typeface="Arial"/>
                <a:cs typeface="Arial"/>
              </a:rPr>
              <a:t>Hi, my name is David and I am 24 </a:t>
            </a:r>
          </a:p>
          <a:p>
            <a:pPr marL="342900" indent="-342900">
              <a:buFont typeface="Arial"/>
              <a:buChar char="•"/>
            </a:pPr>
            <a:endParaRPr lang="en-GB" sz="2000" dirty="0">
              <a:latin typeface="Arial"/>
              <a:cs typeface="Arial"/>
            </a:endParaRPr>
          </a:p>
          <a:p>
            <a:pPr marL="342900" indent="-342900">
              <a:buFont typeface="Arial"/>
              <a:buChar char="•"/>
            </a:pPr>
            <a:r>
              <a:rPr lang="en-GB" sz="2000" b="1" dirty="0">
                <a:latin typeface="Arial"/>
                <a:cs typeface="Arial"/>
              </a:rPr>
              <a:t>Bonus:</a:t>
            </a:r>
            <a:r>
              <a:rPr lang="en-GB" sz="2000" dirty="0">
                <a:latin typeface="Arial"/>
                <a:cs typeface="Arial"/>
              </a:rPr>
              <a:t> Print what your age will be in 5 years’ time</a:t>
            </a:r>
          </a:p>
          <a:p>
            <a:pPr marL="342900" indent="-342900">
              <a:buFont typeface="Arial"/>
              <a:buChar char="•"/>
            </a:pPr>
            <a:endParaRPr lang="en-GB" sz="2000" dirty="0">
              <a:latin typeface="Arial"/>
              <a:cs typeface="Arial"/>
            </a:endParaRPr>
          </a:p>
          <a:p>
            <a:pPr marL="342900" indent="-342900">
              <a:buFont typeface="Arial"/>
              <a:buChar char="•"/>
            </a:pPr>
            <a:r>
              <a:rPr lang="en-GB" sz="2000" b="1" dirty="0">
                <a:latin typeface="Arial"/>
                <a:cs typeface="Arial"/>
              </a:rPr>
              <a:t>Super Bonus: </a:t>
            </a:r>
            <a:r>
              <a:rPr lang="en-GB" sz="2000" dirty="0">
                <a:latin typeface="Arial"/>
                <a:cs typeface="Arial"/>
              </a:rPr>
              <a:t>Create a variable whose value is any number. Print that number, twice the number, and one less than the number. Now change the number. How did using variables make this process easier?</a:t>
            </a:r>
          </a:p>
          <a:p>
            <a:pPr marL="342900" indent="-342900">
              <a:buFont typeface="Arial"/>
              <a:buChar char="•"/>
            </a:pPr>
            <a:endParaRPr lang="en-GB" sz="2000" dirty="0">
              <a:latin typeface="Arial"/>
              <a:cs typeface="Arial"/>
            </a:endParaRPr>
          </a:p>
          <a:p>
            <a:pPr marL="342900" indent="-342900">
              <a:buFont typeface="Arial"/>
              <a:buChar char="•"/>
            </a:pPr>
            <a:endParaRPr lang="en-GB" sz="2000" dirty="0">
              <a:latin typeface="Arial"/>
              <a:cs typeface="Arial"/>
            </a:endParaRPr>
          </a:p>
        </p:txBody>
      </p:sp>
      <p:pic>
        <p:nvPicPr>
          <p:cNvPr id="6" name="Picture 5" descr="A picture containing stool&#10;&#10;Description automatically generated">
            <a:extLst>
              <a:ext uri="{FF2B5EF4-FFF2-40B4-BE49-F238E27FC236}">
                <a16:creationId xmlns:a16="http://schemas.microsoft.com/office/drawing/2014/main" id="{DCFB77C8-8279-4EFE-A52B-EBAF30F71986}"/>
              </a:ext>
            </a:extLst>
          </p:cNvPr>
          <p:cNvPicPr>
            <a:picLocks noChangeAspect="1"/>
          </p:cNvPicPr>
          <p:nvPr/>
        </p:nvPicPr>
        <p:blipFill>
          <a:blip r:embed="rId2"/>
          <a:stretch>
            <a:fillRect/>
          </a:stretch>
        </p:blipFill>
        <p:spPr>
          <a:xfrm>
            <a:off x="8515735" y="4536281"/>
            <a:ext cx="558943" cy="558943"/>
          </a:xfrm>
          <a:prstGeom prst="ellipse">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9218476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1181F-0C76-47D0-83D2-2133FE38FB6F}"/>
              </a:ext>
            </a:extLst>
          </p:cNvPr>
          <p:cNvSpPr>
            <a:spLocks noGrp="1"/>
          </p:cNvSpPr>
          <p:nvPr>
            <p:ph type="title"/>
          </p:nvPr>
        </p:nvSpPr>
        <p:spPr/>
        <p:txBody>
          <a:bodyPr/>
          <a:lstStyle/>
          <a:p>
            <a:r>
              <a:rPr lang="en-GB" dirty="0"/>
              <a:t>Variables Puzzles Solutions </a:t>
            </a:r>
          </a:p>
        </p:txBody>
      </p:sp>
      <p:sp>
        <p:nvSpPr>
          <p:cNvPr id="4" name="Slide Number Placeholder 3">
            <a:extLst>
              <a:ext uri="{FF2B5EF4-FFF2-40B4-BE49-F238E27FC236}">
                <a16:creationId xmlns:a16="http://schemas.microsoft.com/office/drawing/2014/main" id="{CCA97D33-0674-4F0A-9450-AA6A3EE0628D}"/>
              </a:ext>
            </a:extLst>
          </p:cNvPr>
          <p:cNvSpPr>
            <a:spLocks noGrp="1"/>
          </p:cNvSpPr>
          <p:nvPr>
            <p:ph type="sldNum" sz="quarter" idx="4"/>
          </p:nvPr>
        </p:nvSpPr>
        <p:spPr/>
        <p:txBody>
          <a:bodyPr/>
          <a:lstStyle/>
          <a:p>
            <a:fld id="{3C4F54F3-C349-4609-AFEE-01462D5C7942}" type="slidenum">
              <a:rPr lang="en-GB" smtClean="0"/>
              <a:pPr/>
              <a:t>12</a:t>
            </a:fld>
            <a:endParaRPr lang="en-GB"/>
          </a:p>
        </p:txBody>
      </p:sp>
      <p:pic>
        <p:nvPicPr>
          <p:cNvPr id="9" name="Picture 8">
            <a:extLst>
              <a:ext uri="{FF2B5EF4-FFF2-40B4-BE49-F238E27FC236}">
                <a16:creationId xmlns:a16="http://schemas.microsoft.com/office/drawing/2014/main" id="{F2D2AE6C-BF37-4DEA-82AB-57379F344E46}"/>
              </a:ext>
            </a:extLst>
          </p:cNvPr>
          <p:cNvPicPr>
            <a:picLocks noChangeAspect="1"/>
          </p:cNvPicPr>
          <p:nvPr/>
        </p:nvPicPr>
        <p:blipFill>
          <a:blip r:embed="rId2"/>
          <a:stretch>
            <a:fillRect/>
          </a:stretch>
        </p:blipFill>
        <p:spPr>
          <a:xfrm>
            <a:off x="1709013" y="3140212"/>
            <a:ext cx="5337175" cy="986492"/>
          </a:xfrm>
          <a:prstGeom prst="rect">
            <a:avLst/>
          </a:prstGeom>
        </p:spPr>
      </p:pic>
      <p:pic>
        <p:nvPicPr>
          <p:cNvPr id="10" name="Picture 9">
            <a:extLst>
              <a:ext uri="{FF2B5EF4-FFF2-40B4-BE49-F238E27FC236}">
                <a16:creationId xmlns:a16="http://schemas.microsoft.com/office/drawing/2014/main" id="{D03C0AF4-7102-48B9-959D-E0B2CF8B8953}"/>
              </a:ext>
            </a:extLst>
          </p:cNvPr>
          <p:cNvPicPr>
            <a:picLocks noChangeAspect="1"/>
          </p:cNvPicPr>
          <p:nvPr/>
        </p:nvPicPr>
        <p:blipFill>
          <a:blip r:embed="rId3"/>
          <a:stretch>
            <a:fillRect/>
          </a:stretch>
        </p:blipFill>
        <p:spPr>
          <a:xfrm>
            <a:off x="1770316" y="1216462"/>
            <a:ext cx="4914392" cy="1355288"/>
          </a:xfrm>
          <a:prstGeom prst="rect">
            <a:avLst/>
          </a:prstGeom>
        </p:spPr>
      </p:pic>
      <p:pic>
        <p:nvPicPr>
          <p:cNvPr id="7" name="Picture 6" descr="A picture containing stool&#10;&#10;Description automatically generated">
            <a:extLst>
              <a:ext uri="{FF2B5EF4-FFF2-40B4-BE49-F238E27FC236}">
                <a16:creationId xmlns:a16="http://schemas.microsoft.com/office/drawing/2014/main" id="{92D8FD32-7FAD-4B45-A93B-D62414963571}"/>
              </a:ext>
            </a:extLst>
          </p:cNvPr>
          <p:cNvPicPr>
            <a:picLocks noChangeAspect="1"/>
          </p:cNvPicPr>
          <p:nvPr/>
        </p:nvPicPr>
        <p:blipFill>
          <a:blip r:embed="rId4"/>
          <a:stretch>
            <a:fillRect/>
          </a:stretch>
        </p:blipFill>
        <p:spPr>
          <a:xfrm>
            <a:off x="8515735" y="4536281"/>
            <a:ext cx="558943" cy="558943"/>
          </a:xfrm>
          <a:prstGeom prst="ellipse">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8676072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1181F-0C76-47D0-83D2-2133FE38FB6F}"/>
              </a:ext>
            </a:extLst>
          </p:cNvPr>
          <p:cNvSpPr>
            <a:spLocks noGrp="1"/>
          </p:cNvSpPr>
          <p:nvPr>
            <p:ph type="title"/>
          </p:nvPr>
        </p:nvSpPr>
        <p:spPr/>
        <p:txBody>
          <a:bodyPr vert="horz" anchor="t"/>
          <a:lstStyle/>
          <a:p>
            <a:r>
              <a:rPr lang="en-GB" dirty="0">
                <a:latin typeface="Arial"/>
                <a:cs typeface="Arial"/>
              </a:rPr>
              <a:t>Manipulating Variables</a:t>
            </a:r>
            <a:endParaRPr lang="en-US" dirty="0"/>
          </a:p>
        </p:txBody>
      </p:sp>
      <p:sp>
        <p:nvSpPr>
          <p:cNvPr id="4" name="Slide Number Placeholder 3">
            <a:extLst>
              <a:ext uri="{FF2B5EF4-FFF2-40B4-BE49-F238E27FC236}">
                <a16:creationId xmlns:a16="http://schemas.microsoft.com/office/drawing/2014/main" id="{CCA97D33-0674-4F0A-9450-AA6A3EE0628D}"/>
              </a:ext>
            </a:extLst>
          </p:cNvPr>
          <p:cNvSpPr>
            <a:spLocks noGrp="1"/>
          </p:cNvSpPr>
          <p:nvPr>
            <p:ph type="sldNum" sz="quarter" idx="4"/>
          </p:nvPr>
        </p:nvSpPr>
        <p:spPr/>
        <p:txBody>
          <a:bodyPr/>
          <a:lstStyle/>
          <a:p>
            <a:fld id="{3C4F54F3-C349-4609-AFEE-01462D5C7942}" type="slidenum">
              <a:rPr lang="en-GB" smtClean="0"/>
              <a:pPr/>
              <a:t>13</a:t>
            </a:fld>
            <a:endParaRPr lang="en-GB"/>
          </a:p>
        </p:txBody>
      </p:sp>
      <p:sp>
        <p:nvSpPr>
          <p:cNvPr id="10" name="Text Placeholder 2">
            <a:extLst>
              <a:ext uri="{FF2B5EF4-FFF2-40B4-BE49-F238E27FC236}">
                <a16:creationId xmlns:a16="http://schemas.microsoft.com/office/drawing/2014/main" id="{BD9CC3C4-89ED-4F75-A136-8A1A0824FF67}"/>
              </a:ext>
            </a:extLst>
          </p:cNvPr>
          <p:cNvSpPr txBox="1">
            <a:spLocks/>
          </p:cNvSpPr>
          <p:nvPr/>
        </p:nvSpPr>
        <p:spPr>
          <a:xfrm>
            <a:off x="237061" y="712956"/>
            <a:ext cx="8589439" cy="3655844"/>
          </a:xfrm>
          <a:prstGeom prst="rect">
            <a:avLst/>
          </a:prstGeom>
        </p:spPr>
        <p:txBody>
          <a:bodyPr vert="horz" anchor="t"/>
          <a:lstStyle>
            <a:lvl1pPr marL="0" indent="0" algn="l" defTabSz="457200" rtl="0" eaLnBrk="1" latinLnBrk="0" hangingPunct="1">
              <a:spcBef>
                <a:spcPts val="0"/>
              </a:spcBef>
              <a:buFont typeface="Arial"/>
              <a:buNone/>
              <a:defRPr sz="2400" kern="1200" baseline="0">
                <a:solidFill>
                  <a:schemeClr val="tx1"/>
                </a:solidFill>
                <a:latin typeface="Arial" pitchFamily="34" charset="0"/>
                <a:ea typeface="+mn-ea"/>
                <a:cs typeface="Arial" pitchFamily="34" charset="0"/>
              </a:defRPr>
            </a:lvl1pPr>
            <a:lvl2pPr marL="457200" indent="0" algn="l" defTabSz="457200" rtl="0" eaLnBrk="1" latinLnBrk="0" hangingPunct="1">
              <a:spcBef>
                <a:spcPct val="20000"/>
              </a:spcBef>
              <a:buFont typeface="Arial"/>
              <a:buNone/>
              <a:defRPr sz="2400" kern="1200">
                <a:solidFill>
                  <a:schemeClr val="tx1"/>
                </a:solidFill>
                <a:latin typeface="+mn-lt"/>
                <a:ea typeface="+mn-ea"/>
                <a:cs typeface="+mn-cs"/>
              </a:defRPr>
            </a:lvl2pPr>
            <a:lvl3pPr marL="914400" indent="0" algn="l" defTabSz="457200" rtl="0" eaLnBrk="1" latinLnBrk="0" hangingPunct="1">
              <a:spcBef>
                <a:spcPct val="20000"/>
              </a:spcBef>
              <a:buFont typeface="Arial"/>
              <a:buNone/>
              <a:defRPr sz="2400" kern="1200">
                <a:solidFill>
                  <a:schemeClr val="tx1"/>
                </a:solidFill>
                <a:latin typeface="+mn-lt"/>
                <a:ea typeface="+mn-ea"/>
                <a:cs typeface="+mn-cs"/>
              </a:defRPr>
            </a:lvl3pPr>
            <a:lvl4pPr marL="1371600" indent="0" algn="l" defTabSz="457200" rtl="0" eaLnBrk="1" latinLnBrk="0" hangingPunct="1">
              <a:spcBef>
                <a:spcPct val="20000"/>
              </a:spcBef>
              <a:buFont typeface="Arial"/>
              <a:buNone/>
              <a:defRPr sz="24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4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buFont typeface="Arial"/>
              <a:buChar char="•"/>
            </a:pPr>
            <a:r>
              <a:rPr lang="en-GB" sz="2000" dirty="0">
                <a:latin typeface="Arial"/>
                <a:cs typeface="Arial"/>
              </a:rPr>
              <a:t>Python will only remember the last value that you assigned to a variable</a:t>
            </a:r>
          </a:p>
          <a:p>
            <a:pPr marL="342900" indent="-342900">
              <a:buFont typeface="Arial"/>
              <a:buChar char="•"/>
            </a:pPr>
            <a:endParaRPr lang="en-GB" sz="2000" dirty="0">
              <a:latin typeface="Arial"/>
              <a:cs typeface="Arial"/>
            </a:endParaRPr>
          </a:p>
          <a:p>
            <a:pPr marL="342900" indent="-342900">
              <a:buFont typeface="Arial"/>
              <a:buChar char="•"/>
            </a:pPr>
            <a:endParaRPr lang="en-GB" sz="2000" dirty="0">
              <a:latin typeface="Arial"/>
              <a:cs typeface="Arial"/>
            </a:endParaRPr>
          </a:p>
          <a:p>
            <a:pPr marL="342900" indent="-342900">
              <a:buFont typeface="Arial"/>
              <a:buChar char="•"/>
            </a:pPr>
            <a:endParaRPr lang="en-GB" sz="2000" dirty="0">
              <a:latin typeface="Arial"/>
              <a:cs typeface="Arial"/>
            </a:endParaRPr>
          </a:p>
          <a:p>
            <a:pPr marL="342900" indent="-342900">
              <a:buFont typeface="Arial"/>
              <a:buChar char="•"/>
            </a:pPr>
            <a:endParaRPr lang="en-GB" sz="2000" dirty="0">
              <a:latin typeface="Arial"/>
              <a:cs typeface="Arial"/>
            </a:endParaRPr>
          </a:p>
          <a:p>
            <a:pPr marL="342900" indent="-342900">
              <a:buFont typeface="Arial"/>
              <a:buChar char="•"/>
            </a:pPr>
            <a:endParaRPr lang="en-GB" sz="2000" dirty="0">
              <a:latin typeface="Arial"/>
              <a:cs typeface="Arial"/>
            </a:endParaRPr>
          </a:p>
          <a:p>
            <a:pPr marL="342900" indent="-342900">
              <a:buFont typeface="Arial"/>
              <a:buChar char="•"/>
            </a:pPr>
            <a:endParaRPr lang="en-GB" sz="2000" dirty="0">
              <a:latin typeface="Arial"/>
              <a:cs typeface="Arial"/>
            </a:endParaRPr>
          </a:p>
          <a:p>
            <a:pPr marL="342900" indent="-342900">
              <a:buFont typeface="Arial"/>
              <a:buChar char="•"/>
            </a:pPr>
            <a:r>
              <a:rPr lang="en-GB" sz="2000" dirty="0">
                <a:latin typeface="Arial"/>
                <a:cs typeface="Arial"/>
              </a:rPr>
              <a:t>The act of giving a variable a new value is known as </a:t>
            </a:r>
            <a:r>
              <a:rPr lang="en-GB" sz="2000" i="1" dirty="0">
                <a:latin typeface="Arial"/>
                <a:cs typeface="Arial"/>
              </a:rPr>
              <a:t>overwriting</a:t>
            </a:r>
          </a:p>
          <a:p>
            <a:pPr marL="342900" indent="-342900">
              <a:buFont typeface="Arial"/>
              <a:buChar char="•"/>
            </a:pPr>
            <a:endParaRPr lang="en-GB" sz="2000" i="1" dirty="0">
              <a:latin typeface="Arial"/>
              <a:cs typeface="Arial"/>
            </a:endParaRPr>
          </a:p>
          <a:p>
            <a:pPr marL="342900" indent="-342900">
              <a:buFont typeface="Arial"/>
              <a:buChar char="•"/>
            </a:pPr>
            <a:r>
              <a:rPr lang="en-GB" sz="2000" dirty="0">
                <a:latin typeface="Arial"/>
                <a:cs typeface="Arial"/>
              </a:rPr>
              <a:t>Pay attention to the bracketed numbers next to code cells. These show which order cells were run in (which doesn’t have to be top to bottom!)</a:t>
            </a:r>
          </a:p>
        </p:txBody>
      </p:sp>
      <p:pic>
        <p:nvPicPr>
          <p:cNvPr id="3" name="Picture 2">
            <a:extLst>
              <a:ext uri="{FF2B5EF4-FFF2-40B4-BE49-F238E27FC236}">
                <a16:creationId xmlns:a16="http://schemas.microsoft.com/office/drawing/2014/main" id="{115913BD-3276-4FA1-B0F2-01F32E3DB909}"/>
              </a:ext>
            </a:extLst>
          </p:cNvPr>
          <p:cNvPicPr>
            <a:picLocks noChangeAspect="1"/>
          </p:cNvPicPr>
          <p:nvPr/>
        </p:nvPicPr>
        <p:blipFill>
          <a:blip r:embed="rId2"/>
          <a:stretch>
            <a:fillRect/>
          </a:stretch>
        </p:blipFill>
        <p:spPr>
          <a:xfrm>
            <a:off x="2696280" y="1349115"/>
            <a:ext cx="3751440" cy="1460292"/>
          </a:xfrm>
          <a:prstGeom prst="rect">
            <a:avLst/>
          </a:prstGeom>
        </p:spPr>
      </p:pic>
      <p:pic>
        <p:nvPicPr>
          <p:cNvPr id="7" name="Picture 6" descr="A picture containing stool&#10;&#10;Description automatically generated">
            <a:extLst>
              <a:ext uri="{FF2B5EF4-FFF2-40B4-BE49-F238E27FC236}">
                <a16:creationId xmlns:a16="http://schemas.microsoft.com/office/drawing/2014/main" id="{8C838699-D483-40E5-B6C7-6FACF59F8B34}"/>
              </a:ext>
            </a:extLst>
          </p:cNvPr>
          <p:cNvPicPr>
            <a:picLocks noChangeAspect="1"/>
          </p:cNvPicPr>
          <p:nvPr/>
        </p:nvPicPr>
        <p:blipFill>
          <a:blip r:embed="rId3"/>
          <a:stretch>
            <a:fillRect/>
          </a:stretch>
        </p:blipFill>
        <p:spPr>
          <a:xfrm>
            <a:off x="8515735" y="4536281"/>
            <a:ext cx="558943" cy="558943"/>
          </a:xfrm>
          <a:prstGeom prst="ellipse">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11593398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1181F-0C76-47D0-83D2-2133FE38FB6F}"/>
              </a:ext>
            </a:extLst>
          </p:cNvPr>
          <p:cNvSpPr>
            <a:spLocks noGrp="1"/>
          </p:cNvSpPr>
          <p:nvPr>
            <p:ph type="title"/>
          </p:nvPr>
        </p:nvSpPr>
        <p:spPr/>
        <p:txBody>
          <a:bodyPr vert="horz" anchor="t"/>
          <a:lstStyle/>
          <a:p>
            <a:r>
              <a:rPr lang="en-GB" dirty="0">
                <a:latin typeface="Arial"/>
                <a:cs typeface="Arial"/>
              </a:rPr>
              <a:t>Manipulating Variables</a:t>
            </a:r>
            <a:endParaRPr lang="en-US" dirty="0"/>
          </a:p>
        </p:txBody>
      </p:sp>
      <p:sp>
        <p:nvSpPr>
          <p:cNvPr id="4" name="Slide Number Placeholder 3">
            <a:extLst>
              <a:ext uri="{FF2B5EF4-FFF2-40B4-BE49-F238E27FC236}">
                <a16:creationId xmlns:a16="http://schemas.microsoft.com/office/drawing/2014/main" id="{CCA97D33-0674-4F0A-9450-AA6A3EE0628D}"/>
              </a:ext>
            </a:extLst>
          </p:cNvPr>
          <p:cNvSpPr>
            <a:spLocks noGrp="1"/>
          </p:cNvSpPr>
          <p:nvPr>
            <p:ph type="sldNum" sz="quarter" idx="4"/>
          </p:nvPr>
        </p:nvSpPr>
        <p:spPr/>
        <p:txBody>
          <a:bodyPr/>
          <a:lstStyle/>
          <a:p>
            <a:fld id="{3C4F54F3-C349-4609-AFEE-01462D5C7942}" type="slidenum">
              <a:rPr lang="en-GB" smtClean="0"/>
              <a:pPr/>
              <a:t>14</a:t>
            </a:fld>
            <a:endParaRPr lang="en-GB"/>
          </a:p>
        </p:txBody>
      </p:sp>
      <p:sp>
        <p:nvSpPr>
          <p:cNvPr id="10" name="Text Placeholder 2">
            <a:extLst>
              <a:ext uri="{FF2B5EF4-FFF2-40B4-BE49-F238E27FC236}">
                <a16:creationId xmlns:a16="http://schemas.microsoft.com/office/drawing/2014/main" id="{BD9CC3C4-89ED-4F75-A136-8A1A0824FF67}"/>
              </a:ext>
            </a:extLst>
          </p:cNvPr>
          <p:cNvSpPr txBox="1">
            <a:spLocks/>
          </p:cNvSpPr>
          <p:nvPr/>
        </p:nvSpPr>
        <p:spPr>
          <a:xfrm>
            <a:off x="237061" y="712956"/>
            <a:ext cx="8589439" cy="3655844"/>
          </a:xfrm>
          <a:prstGeom prst="rect">
            <a:avLst/>
          </a:prstGeom>
        </p:spPr>
        <p:txBody>
          <a:bodyPr vert="horz" anchor="t"/>
          <a:lstStyle>
            <a:lvl1pPr marL="0" indent="0" algn="l" defTabSz="457200" rtl="0" eaLnBrk="1" latinLnBrk="0" hangingPunct="1">
              <a:spcBef>
                <a:spcPts val="0"/>
              </a:spcBef>
              <a:buFont typeface="Arial"/>
              <a:buNone/>
              <a:defRPr sz="2400" kern="1200" baseline="0">
                <a:solidFill>
                  <a:schemeClr val="tx1"/>
                </a:solidFill>
                <a:latin typeface="Arial" pitchFamily="34" charset="0"/>
                <a:ea typeface="+mn-ea"/>
                <a:cs typeface="Arial" pitchFamily="34" charset="0"/>
              </a:defRPr>
            </a:lvl1pPr>
            <a:lvl2pPr marL="457200" indent="0" algn="l" defTabSz="457200" rtl="0" eaLnBrk="1" latinLnBrk="0" hangingPunct="1">
              <a:spcBef>
                <a:spcPct val="20000"/>
              </a:spcBef>
              <a:buFont typeface="Arial"/>
              <a:buNone/>
              <a:defRPr sz="2400" kern="1200">
                <a:solidFill>
                  <a:schemeClr val="tx1"/>
                </a:solidFill>
                <a:latin typeface="+mn-lt"/>
                <a:ea typeface="+mn-ea"/>
                <a:cs typeface="+mn-cs"/>
              </a:defRPr>
            </a:lvl2pPr>
            <a:lvl3pPr marL="914400" indent="0" algn="l" defTabSz="457200" rtl="0" eaLnBrk="1" latinLnBrk="0" hangingPunct="1">
              <a:spcBef>
                <a:spcPct val="20000"/>
              </a:spcBef>
              <a:buFont typeface="Arial"/>
              <a:buNone/>
              <a:defRPr sz="2400" kern="1200">
                <a:solidFill>
                  <a:schemeClr val="tx1"/>
                </a:solidFill>
                <a:latin typeface="+mn-lt"/>
                <a:ea typeface="+mn-ea"/>
                <a:cs typeface="+mn-cs"/>
              </a:defRPr>
            </a:lvl3pPr>
            <a:lvl4pPr marL="1371600" indent="0" algn="l" defTabSz="457200" rtl="0" eaLnBrk="1" latinLnBrk="0" hangingPunct="1">
              <a:spcBef>
                <a:spcPct val="20000"/>
              </a:spcBef>
              <a:buFont typeface="Arial"/>
              <a:buNone/>
              <a:defRPr sz="24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4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buFont typeface="Arial"/>
              <a:buChar char="•"/>
            </a:pPr>
            <a:r>
              <a:rPr lang="en-GB" sz="2000" dirty="0">
                <a:latin typeface="Arial"/>
                <a:cs typeface="Arial"/>
              </a:rPr>
              <a:t>You can define a new variable by manipulating the value of an existing variable</a:t>
            </a:r>
          </a:p>
          <a:p>
            <a:pPr marL="342900" indent="-342900">
              <a:buFont typeface="Arial"/>
              <a:buChar char="•"/>
            </a:pPr>
            <a:endParaRPr lang="en-GB" sz="2000" dirty="0">
              <a:latin typeface="Arial"/>
              <a:cs typeface="Arial"/>
            </a:endParaRPr>
          </a:p>
          <a:p>
            <a:pPr marL="342900" indent="-342900">
              <a:buFont typeface="Arial"/>
              <a:buChar char="•"/>
            </a:pPr>
            <a:endParaRPr lang="en-GB" sz="2000" dirty="0">
              <a:latin typeface="Arial"/>
              <a:cs typeface="Arial"/>
            </a:endParaRPr>
          </a:p>
          <a:p>
            <a:pPr marL="342900" indent="-342900">
              <a:buFont typeface="Arial"/>
              <a:buChar char="•"/>
            </a:pPr>
            <a:endParaRPr lang="en-GB" sz="2000" dirty="0">
              <a:latin typeface="Arial"/>
              <a:cs typeface="Arial"/>
            </a:endParaRPr>
          </a:p>
          <a:p>
            <a:endParaRPr lang="en-GB" sz="2000" dirty="0">
              <a:latin typeface="Arial"/>
              <a:cs typeface="Arial"/>
            </a:endParaRPr>
          </a:p>
          <a:p>
            <a:pPr marL="342900" indent="-342900">
              <a:buFont typeface="Arial"/>
              <a:buChar char="•"/>
            </a:pPr>
            <a:r>
              <a:rPr lang="en-GB" sz="2000" dirty="0">
                <a:latin typeface="Arial"/>
                <a:cs typeface="Arial"/>
              </a:rPr>
              <a:t>You can even replace the current value of a variable with a new value based on the old one. This is known as </a:t>
            </a:r>
            <a:r>
              <a:rPr lang="en-GB" sz="2000" i="1" dirty="0">
                <a:latin typeface="Arial"/>
                <a:cs typeface="Arial"/>
              </a:rPr>
              <a:t>overwriting</a:t>
            </a:r>
            <a:r>
              <a:rPr lang="en-GB" sz="2000" dirty="0">
                <a:latin typeface="Arial"/>
                <a:cs typeface="Arial"/>
              </a:rPr>
              <a:t> the variable. Be careful: this can make your code confusing!</a:t>
            </a:r>
          </a:p>
        </p:txBody>
      </p:sp>
      <p:pic>
        <p:nvPicPr>
          <p:cNvPr id="8" name="Picture 7">
            <a:extLst>
              <a:ext uri="{FF2B5EF4-FFF2-40B4-BE49-F238E27FC236}">
                <a16:creationId xmlns:a16="http://schemas.microsoft.com/office/drawing/2014/main" id="{AE2A797C-51FB-416C-8611-5111CD729FC1}"/>
              </a:ext>
            </a:extLst>
          </p:cNvPr>
          <p:cNvPicPr>
            <a:picLocks noChangeAspect="1"/>
          </p:cNvPicPr>
          <p:nvPr/>
        </p:nvPicPr>
        <p:blipFill>
          <a:blip r:embed="rId2"/>
          <a:stretch>
            <a:fillRect/>
          </a:stretch>
        </p:blipFill>
        <p:spPr>
          <a:xfrm>
            <a:off x="2271712" y="1185280"/>
            <a:ext cx="4600575" cy="1200150"/>
          </a:xfrm>
          <a:prstGeom prst="rect">
            <a:avLst/>
          </a:prstGeom>
        </p:spPr>
      </p:pic>
      <p:pic>
        <p:nvPicPr>
          <p:cNvPr id="14" name="Picture 13">
            <a:extLst>
              <a:ext uri="{FF2B5EF4-FFF2-40B4-BE49-F238E27FC236}">
                <a16:creationId xmlns:a16="http://schemas.microsoft.com/office/drawing/2014/main" id="{D9F875F3-85B1-445A-8E6B-20282EE1907D}"/>
              </a:ext>
            </a:extLst>
          </p:cNvPr>
          <p:cNvPicPr>
            <a:picLocks noChangeAspect="1"/>
          </p:cNvPicPr>
          <p:nvPr/>
        </p:nvPicPr>
        <p:blipFill>
          <a:blip r:embed="rId3"/>
          <a:stretch>
            <a:fillRect/>
          </a:stretch>
        </p:blipFill>
        <p:spPr>
          <a:xfrm>
            <a:off x="3543299" y="3688774"/>
            <a:ext cx="2057400" cy="1143000"/>
          </a:xfrm>
          <a:prstGeom prst="rect">
            <a:avLst/>
          </a:prstGeom>
        </p:spPr>
      </p:pic>
      <p:pic>
        <p:nvPicPr>
          <p:cNvPr id="9" name="Picture 8" descr="A picture containing stool&#10;&#10;Description automatically generated">
            <a:extLst>
              <a:ext uri="{FF2B5EF4-FFF2-40B4-BE49-F238E27FC236}">
                <a16:creationId xmlns:a16="http://schemas.microsoft.com/office/drawing/2014/main" id="{9F551A18-8BAE-488F-B7F5-04334B2A5428}"/>
              </a:ext>
            </a:extLst>
          </p:cNvPr>
          <p:cNvPicPr>
            <a:picLocks noChangeAspect="1"/>
          </p:cNvPicPr>
          <p:nvPr/>
        </p:nvPicPr>
        <p:blipFill>
          <a:blip r:embed="rId4"/>
          <a:stretch>
            <a:fillRect/>
          </a:stretch>
        </p:blipFill>
        <p:spPr>
          <a:xfrm>
            <a:off x="8515735" y="4536281"/>
            <a:ext cx="558943" cy="558943"/>
          </a:xfrm>
          <a:prstGeom prst="ellipse">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3780809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1181F-0C76-47D0-83D2-2133FE38FB6F}"/>
              </a:ext>
            </a:extLst>
          </p:cNvPr>
          <p:cNvSpPr>
            <a:spLocks noGrp="1"/>
          </p:cNvSpPr>
          <p:nvPr>
            <p:ph type="title"/>
          </p:nvPr>
        </p:nvSpPr>
        <p:spPr/>
        <p:txBody>
          <a:bodyPr vert="horz" anchor="t"/>
          <a:lstStyle/>
          <a:p>
            <a:r>
              <a:rPr lang="en-GB" dirty="0">
                <a:latin typeface="Arial"/>
                <a:cs typeface="Arial"/>
              </a:rPr>
              <a:t>Manipulating Variables Puzzles</a:t>
            </a:r>
            <a:endParaRPr lang="en-US" dirty="0"/>
          </a:p>
        </p:txBody>
      </p:sp>
      <p:sp>
        <p:nvSpPr>
          <p:cNvPr id="4" name="Slide Number Placeholder 3">
            <a:extLst>
              <a:ext uri="{FF2B5EF4-FFF2-40B4-BE49-F238E27FC236}">
                <a16:creationId xmlns:a16="http://schemas.microsoft.com/office/drawing/2014/main" id="{CCA97D33-0674-4F0A-9450-AA6A3EE0628D}"/>
              </a:ext>
            </a:extLst>
          </p:cNvPr>
          <p:cNvSpPr>
            <a:spLocks noGrp="1"/>
          </p:cNvSpPr>
          <p:nvPr>
            <p:ph type="sldNum" sz="quarter" idx="4"/>
          </p:nvPr>
        </p:nvSpPr>
        <p:spPr/>
        <p:txBody>
          <a:bodyPr/>
          <a:lstStyle/>
          <a:p>
            <a:fld id="{3C4F54F3-C349-4609-AFEE-01462D5C7942}" type="slidenum">
              <a:rPr lang="en-GB" smtClean="0"/>
              <a:pPr/>
              <a:t>15</a:t>
            </a:fld>
            <a:endParaRPr lang="en-GB"/>
          </a:p>
        </p:txBody>
      </p:sp>
      <p:sp>
        <p:nvSpPr>
          <p:cNvPr id="10" name="Text Placeholder 2">
            <a:extLst>
              <a:ext uri="{FF2B5EF4-FFF2-40B4-BE49-F238E27FC236}">
                <a16:creationId xmlns:a16="http://schemas.microsoft.com/office/drawing/2014/main" id="{BD9CC3C4-89ED-4F75-A136-8A1A0824FF67}"/>
              </a:ext>
            </a:extLst>
          </p:cNvPr>
          <p:cNvSpPr txBox="1">
            <a:spLocks/>
          </p:cNvSpPr>
          <p:nvPr/>
        </p:nvSpPr>
        <p:spPr>
          <a:xfrm>
            <a:off x="237061" y="712956"/>
            <a:ext cx="8589439" cy="3655844"/>
          </a:xfrm>
          <a:prstGeom prst="rect">
            <a:avLst/>
          </a:prstGeom>
        </p:spPr>
        <p:txBody>
          <a:bodyPr vert="horz" anchor="t"/>
          <a:lstStyle>
            <a:lvl1pPr marL="0" indent="0" algn="l" defTabSz="457200" rtl="0" eaLnBrk="1" latinLnBrk="0" hangingPunct="1">
              <a:spcBef>
                <a:spcPts val="0"/>
              </a:spcBef>
              <a:buFont typeface="Arial"/>
              <a:buNone/>
              <a:defRPr sz="2400" kern="1200" baseline="0">
                <a:solidFill>
                  <a:schemeClr val="tx1"/>
                </a:solidFill>
                <a:latin typeface="Arial" pitchFamily="34" charset="0"/>
                <a:ea typeface="+mn-ea"/>
                <a:cs typeface="Arial" pitchFamily="34" charset="0"/>
              </a:defRPr>
            </a:lvl1pPr>
            <a:lvl2pPr marL="457200" indent="0" algn="l" defTabSz="457200" rtl="0" eaLnBrk="1" latinLnBrk="0" hangingPunct="1">
              <a:spcBef>
                <a:spcPct val="20000"/>
              </a:spcBef>
              <a:buFont typeface="Arial"/>
              <a:buNone/>
              <a:defRPr sz="2400" kern="1200">
                <a:solidFill>
                  <a:schemeClr val="tx1"/>
                </a:solidFill>
                <a:latin typeface="+mn-lt"/>
                <a:ea typeface="+mn-ea"/>
                <a:cs typeface="+mn-cs"/>
              </a:defRPr>
            </a:lvl2pPr>
            <a:lvl3pPr marL="914400" indent="0" algn="l" defTabSz="457200" rtl="0" eaLnBrk="1" latinLnBrk="0" hangingPunct="1">
              <a:spcBef>
                <a:spcPct val="20000"/>
              </a:spcBef>
              <a:buFont typeface="Arial"/>
              <a:buNone/>
              <a:defRPr sz="2400" kern="1200">
                <a:solidFill>
                  <a:schemeClr val="tx1"/>
                </a:solidFill>
                <a:latin typeface="+mn-lt"/>
                <a:ea typeface="+mn-ea"/>
                <a:cs typeface="+mn-cs"/>
              </a:defRPr>
            </a:lvl3pPr>
            <a:lvl4pPr marL="1371600" indent="0" algn="l" defTabSz="457200" rtl="0" eaLnBrk="1" latinLnBrk="0" hangingPunct="1">
              <a:spcBef>
                <a:spcPct val="20000"/>
              </a:spcBef>
              <a:buFont typeface="Arial"/>
              <a:buNone/>
              <a:defRPr sz="24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4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buFont typeface="Arial"/>
              <a:buChar char="•"/>
            </a:pPr>
            <a:r>
              <a:rPr lang="en-GB" sz="2000" dirty="0">
                <a:latin typeface="Arial"/>
                <a:cs typeface="Arial"/>
              </a:rPr>
              <a:t>Run the following lines of code:</a:t>
            </a:r>
          </a:p>
          <a:p>
            <a:pPr marL="342900" indent="-342900">
              <a:buFont typeface="Arial"/>
              <a:buChar char="•"/>
            </a:pPr>
            <a:endParaRPr lang="en-GB" sz="2000" dirty="0">
              <a:latin typeface="Arial"/>
              <a:cs typeface="Arial"/>
            </a:endParaRPr>
          </a:p>
          <a:p>
            <a:pPr marL="342900" indent="-342900">
              <a:buFont typeface="Arial"/>
              <a:buChar char="•"/>
            </a:pPr>
            <a:endParaRPr lang="en-GB" sz="2000" dirty="0">
              <a:latin typeface="Arial"/>
              <a:cs typeface="Arial"/>
            </a:endParaRPr>
          </a:p>
          <a:p>
            <a:pPr marL="342900" indent="-342900">
              <a:buFont typeface="Arial"/>
              <a:buChar char="•"/>
            </a:pPr>
            <a:endParaRPr lang="en-GB" sz="2000" dirty="0">
              <a:latin typeface="Arial"/>
              <a:cs typeface="Arial"/>
            </a:endParaRPr>
          </a:p>
          <a:p>
            <a:pPr marL="342900" indent="-342900">
              <a:buFont typeface="Arial"/>
              <a:buChar char="•"/>
            </a:pPr>
            <a:endParaRPr lang="en-GB" sz="2000" dirty="0">
              <a:latin typeface="Arial"/>
              <a:cs typeface="Arial"/>
            </a:endParaRPr>
          </a:p>
          <a:p>
            <a:endParaRPr lang="en-GB" sz="2000" dirty="0">
              <a:latin typeface="Arial"/>
              <a:cs typeface="Arial"/>
            </a:endParaRPr>
          </a:p>
          <a:p>
            <a:pPr marL="342900" indent="-342900">
              <a:buFont typeface="Arial"/>
              <a:buChar char="•"/>
            </a:pPr>
            <a:endParaRPr lang="en-GB" sz="2000" dirty="0">
              <a:latin typeface="Arial"/>
              <a:cs typeface="Arial"/>
            </a:endParaRPr>
          </a:p>
          <a:p>
            <a:pPr marL="342900" indent="-342900">
              <a:buFont typeface="Arial"/>
              <a:buChar char="•"/>
            </a:pPr>
            <a:r>
              <a:rPr lang="en-GB" sz="2000" dirty="0">
                <a:latin typeface="Arial"/>
                <a:cs typeface="Arial"/>
              </a:rPr>
              <a:t>What do you think the output of this will be?</a:t>
            </a:r>
          </a:p>
        </p:txBody>
      </p:sp>
      <p:pic>
        <p:nvPicPr>
          <p:cNvPr id="9" name="Picture 8">
            <a:extLst>
              <a:ext uri="{FF2B5EF4-FFF2-40B4-BE49-F238E27FC236}">
                <a16:creationId xmlns:a16="http://schemas.microsoft.com/office/drawing/2014/main" id="{925A962B-1B64-4EFD-9A66-5A617FAB0B02}"/>
              </a:ext>
            </a:extLst>
          </p:cNvPr>
          <p:cNvPicPr>
            <a:picLocks noChangeAspect="1"/>
          </p:cNvPicPr>
          <p:nvPr/>
        </p:nvPicPr>
        <p:blipFill rotWithShape="1">
          <a:blip r:embed="rId2"/>
          <a:srcRect l="35571" b="35906"/>
          <a:stretch/>
        </p:blipFill>
        <p:spPr>
          <a:xfrm>
            <a:off x="1106424" y="1269793"/>
            <a:ext cx="2052793" cy="1473408"/>
          </a:xfrm>
          <a:prstGeom prst="rect">
            <a:avLst/>
          </a:prstGeom>
        </p:spPr>
      </p:pic>
      <p:pic>
        <p:nvPicPr>
          <p:cNvPr id="7" name="Picture 6" descr="A picture containing stool&#10;&#10;Description automatically generated">
            <a:extLst>
              <a:ext uri="{FF2B5EF4-FFF2-40B4-BE49-F238E27FC236}">
                <a16:creationId xmlns:a16="http://schemas.microsoft.com/office/drawing/2014/main" id="{F71D67FA-C78C-49E3-B814-08AAD1EF9990}"/>
              </a:ext>
            </a:extLst>
          </p:cNvPr>
          <p:cNvPicPr>
            <a:picLocks noChangeAspect="1"/>
          </p:cNvPicPr>
          <p:nvPr/>
        </p:nvPicPr>
        <p:blipFill>
          <a:blip r:embed="rId3"/>
          <a:stretch>
            <a:fillRect/>
          </a:stretch>
        </p:blipFill>
        <p:spPr>
          <a:xfrm>
            <a:off x="8515735" y="4536281"/>
            <a:ext cx="558943" cy="558943"/>
          </a:xfrm>
          <a:prstGeom prst="ellipse">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4294074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1181F-0C76-47D0-83D2-2133FE38FB6F}"/>
              </a:ext>
            </a:extLst>
          </p:cNvPr>
          <p:cNvSpPr>
            <a:spLocks noGrp="1"/>
          </p:cNvSpPr>
          <p:nvPr>
            <p:ph type="title"/>
          </p:nvPr>
        </p:nvSpPr>
        <p:spPr/>
        <p:txBody>
          <a:bodyPr vert="horz" anchor="t"/>
          <a:lstStyle/>
          <a:p>
            <a:r>
              <a:rPr lang="en-GB" dirty="0">
                <a:latin typeface="Arial"/>
                <a:cs typeface="Arial"/>
              </a:rPr>
              <a:t>Manipulating Variables Puzzles Solutions</a:t>
            </a:r>
            <a:endParaRPr lang="en-US" dirty="0"/>
          </a:p>
        </p:txBody>
      </p:sp>
      <p:sp>
        <p:nvSpPr>
          <p:cNvPr id="4" name="Slide Number Placeholder 3">
            <a:extLst>
              <a:ext uri="{FF2B5EF4-FFF2-40B4-BE49-F238E27FC236}">
                <a16:creationId xmlns:a16="http://schemas.microsoft.com/office/drawing/2014/main" id="{CCA97D33-0674-4F0A-9450-AA6A3EE0628D}"/>
              </a:ext>
            </a:extLst>
          </p:cNvPr>
          <p:cNvSpPr>
            <a:spLocks noGrp="1"/>
          </p:cNvSpPr>
          <p:nvPr>
            <p:ph type="sldNum" sz="quarter" idx="4"/>
          </p:nvPr>
        </p:nvSpPr>
        <p:spPr/>
        <p:txBody>
          <a:bodyPr/>
          <a:lstStyle/>
          <a:p>
            <a:fld id="{3C4F54F3-C349-4609-AFEE-01462D5C7942}" type="slidenum">
              <a:rPr lang="en-GB" smtClean="0"/>
              <a:pPr/>
              <a:t>16</a:t>
            </a:fld>
            <a:endParaRPr lang="en-GB"/>
          </a:p>
        </p:txBody>
      </p:sp>
      <p:sp>
        <p:nvSpPr>
          <p:cNvPr id="10" name="Text Placeholder 2">
            <a:extLst>
              <a:ext uri="{FF2B5EF4-FFF2-40B4-BE49-F238E27FC236}">
                <a16:creationId xmlns:a16="http://schemas.microsoft.com/office/drawing/2014/main" id="{BD9CC3C4-89ED-4F75-A136-8A1A0824FF67}"/>
              </a:ext>
            </a:extLst>
          </p:cNvPr>
          <p:cNvSpPr txBox="1">
            <a:spLocks/>
          </p:cNvSpPr>
          <p:nvPr/>
        </p:nvSpPr>
        <p:spPr>
          <a:xfrm>
            <a:off x="237061" y="932689"/>
            <a:ext cx="5496227" cy="3914066"/>
          </a:xfrm>
          <a:prstGeom prst="rect">
            <a:avLst/>
          </a:prstGeom>
        </p:spPr>
        <p:txBody>
          <a:bodyPr vert="horz" anchor="t"/>
          <a:lstStyle>
            <a:lvl1pPr marL="0" indent="0" algn="l" defTabSz="457200" rtl="0" eaLnBrk="1" latinLnBrk="0" hangingPunct="1">
              <a:spcBef>
                <a:spcPts val="0"/>
              </a:spcBef>
              <a:buFont typeface="Arial"/>
              <a:buNone/>
              <a:defRPr sz="2400" kern="1200" baseline="0">
                <a:solidFill>
                  <a:schemeClr val="tx1"/>
                </a:solidFill>
                <a:latin typeface="Arial" pitchFamily="34" charset="0"/>
                <a:ea typeface="+mn-ea"/>
                <a:cs typeface="Arial" pitchFamily="34" charset="0"/>
              </a:defRPr>
            </a:lvl1pPr>
            <a:lvl2pPr marL="457200" indent="0" algn="l" defTabSz="457200" rtl="0" eaLnBrk="1" latinLnBrk="0" hangingPunct="1">
              <a:spcBef>
                <a:spcPct val="20000"/>
              </a:spcBef>
              <a:buFont typeface="Arial"/>
              <a:buNone/>
              <a:defRPr sz="2400" kern="1200">
                <a:solidFill>
                  <a:schemeClr val="tx1"/>
                </a:solidFill>
                <a:latin typeface="+mn-lt"/>
                <a:ea typeface="+mn-ea"/>
                <a:cs typeface="+mn-cs"/>
              </a:defRPr>
            </a:lvl2pPr>
            <a:lvl3pPr marL="914400" indent="0" algn="l" defTabSz="457200" rtl="0" eaLnBrk="1" latinLnBrk="0" hangingPunct="1">
              <a:spcBef>
                <a:spcPct val="20000"/>
              </a:spcBef>
              <a:buFont typeface="Arial"/>
              <a:buNone/>
              <a:defRPr sz="2400" kern="1200">
                <a:solidFill>
                  <a:schemeClr val="tx1"/>
                </a:solidFill>
                <a:latin typeface="+mn-lt"/>
                <a:ea typeface="+mn-ea"/>
                <a:cs typeface="+mn-cs"/>
              </a:defRPr>
            </a:lvl3pPr>
            <a:lvl4pPr marL="1371600" indent="0" algn="l" defTabSz="457200" rtl="0" eaLnBrk="1" latinLnBrk="0" hangingPunct="1">
              <a:spcBef>
                <a:spcPct val="20000"/>
              </a:spcBef>
              <a:buFont typeface="Arial"/>
              <a:buNone/>
              <a:defRPr sz="24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4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buFont typeface="Arial"/>
              <a:buChar char="•"/>
            </a:pPr>
            <a:r>
              <a:rPr lang="en-GB" sz="2000" dirty="0">
                <a:latin typeface="Arial"/>
                <a:cs typeface="Arial"/>
              </a:rPr>
              <a:t>Not what you expected? Remember: the equals symbol in Python means ‘assign the value on the right to the variable on the left’. It has nothing to do with the equals symbol in maths. </a:t>
            </a:r>
          </a:p>
          <a:p>
            <a:pPr marL="342900" indent="-342900">
              <a:buFont typeface="Arial"/>
              <a:buChar char="•"/>
            </a:pPr>
            <a:r>
              <a:rPr lang="en-GB" sz="2000" dirty="0">
                <a:latin typeface="Arial"/>
                <a:cs typeface="Arial"/>
              </a:rPr>
              <a:t>Here, the third line says ‘assign the variable `y` the value of the variable `x`’. When Python sees `x` it remembers that it has a value of 2 so this becomes `y = 2`</a:t>
            </a:r>
          </a:p>
          <a:p>
            <a:pPr marL="342900" indent="-342900">
              <a:buFont typeface="Arial"/>
              <a:buChar char="•"/>
            </a:pPr>
            <a:r>
              <a:rPr lang="en-GB" sz="2000" dirty="0">
                <a:latin typeface="Arial"/>
                <a:cs typeface="Arial"/>
              </a:rPr>
              <a:t>Changing `x` after makes no difference since the last value `y` was set to was `2`, regardless</a:t>
            </a:r>
          </a:p>
        </p:txBody>
      </p:sp>
      <p:pic>
        <p:nvPicPr>
          <p:cNvPr id="9" name="Picture 8">
            <a:extLst>
              <a:ext uri="{FF2B5EF4-FFF2-40B4-BE49-F238E27FC236}">
                <a16:creationId xmlns:a16="http://schemas.microsoft.com/office/drawing/2014/main" id="{925A962B-1B64-4EFD-9A66-5A617FAB0B02}"/>
              </a:ext>
            </a:extLst>
          </p:cNvPr>
          <p:cNvPicPr>
            <a:picLocks noChangeAspect="1"/>
          </p:cNvPicPr>
          <p:nvPr/>
        </p:nvPicPr>
        <p:blipFill rotWithShape="1">
          <a:blip r:embed="rId2"/>
          <a:srcRect l="14908" t="1" b="1697"/>
          <a:stretch/>
        </p:blipFill>
        <p:spPr>
          <a:xfrm>
            <a:off x="5938956" y="1081896"/>
            <a:ext cx="2711161" cy="2259791"/>
          </a:xfrm>
          <a:prstGeom prst="rect">
            <a:avLst/>
          </a:prstGeom>
        </p:spPr>
      </p:pic>
      <p:pic>
        <p:nvPicPr>
          <p:cNvPr id="7" name="Picture 6" descr="A picture containing stool&#10;&#10;Description automatically generated">
            <a:extLst>
              <a:ext uri="{FF2B5EF4-FFF2-40B4-BE49-F238E27FC236}">
                <a16:creationId xmlns:a16="http://schemas.microsoft.com/office/drawing/2014/main" id="{87E17894-69F0-41A8-A24C-12C0061DB5A5}"/>
              </a:ext>
            </a:extLst>
          </p:cNvPr>
          <p:cNvPicPr>
            <a:picLocks noChangeAspect="1"/>
          </p:cNvPicPr>
          <p:nvPr/>
        </p:nvPicPr>
        <p:blipFill>
          <a:blip r:embed="rId3"/>
          <a:stretch>
            <a:fillRect/>
          </a:stretch>
        </p:blipFill>
        <p:spPr>
          <a:xfrm>
            <a:off x="8515735" y="4536281"/>
            <a:ext cx="558943" cy="558943"/>
          </a:xfrm>
          <a:prstGeom prst="ellipse">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147334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1181F-0C76-47D0-83D2-2133FE38FB6F}"/>
              </a:ext>
            </a:extLst>
          </p:cNvPr>
          <p:cNvSpPr>
            <a:spLocks noGrp="1"/>
          </p:cNvSpPr>
          <p:nvPr>
            <p:ph type="title"/>
          </p:nvPr>
        </p:nvSpPr>
        <p:spPr/>
        <p:txBody>
          <a:bodyPr vert="horz" anchor="t"/>
          <a:lstStyle/>
          <a:p>
            <a:r>
              <a:rPr lang="en-GB" dirty="0">
                <a:latin typeface="Arial"/>
                <a:cs typeface="Arial"/>
              </a:rPr>
              <a:t>Variable Types</a:t>
            </a:r>
            <a:endParaRPr lang="en-US" dirty="0"/>
          </a:p>
        </p:txBody>
      </p:sp>
      <p:sp>
        <p:nvSpPr>
          <p:cNvPr id="4" name="Slide Number Placeholder 3">
            <a:extLst>
              <a:ext uri="{FF2B5EF4-FFF2-40B4-BE49-F238E27FC236}">
                <a16:creationId xmlns:a16="http://schemas.microsoft.com/office/drawing/2014/main" id="{CCA97D33-0674-4F0A-9450-AA6A3EE0628D}"/>
              </a:ext>
            </a:extLst>
          </p:cNvPr>
          <p:cNvSpPr>
            <a:spLocks noGrp="1"/>
          </p:cNvSpPr>
          <p:nvPr>
            <p:ph type="sldNum" sz="quarter" idx="4"/>
          </p:nvPr>
        </p:nvSpPr>
        <p:spPr/>
        <p:txBody>
          <a:bodyPr/>
          <a:lstStyle/>
          <a:p>
            <a:fld id="{3C4F54F3-C349-4609-AFEE-01462D5C7942}" type="slidenum">
              <a:rPr lang="en-GB" smtClean="0"/>
              <a:pPr/>
              <a:t>17</a:t>
            </a:fld>
            <a:endParaRPr lang="en-GB"/>
          </a:p>
        </p:txBody>
      </p:sp>
      <p:sp>
        <p:nvSpPr>
          <p:cNvPr id="10" name="Text Placeholder 2">
            <a:extLst>
              <a:ext uri="{FF2B5EF4-FFF2-40B4-BE49-F238E27FC236}">
                <a16:creationId xmlns:a16="http://schemas.microsoft.com/office/drawing/2014/main" id="{BD9CC3C4-89ED-4F75-A136-8A1A0824FF67}"/>
              </a:ext>
            </a:extLst>
          </p:cNvPr>
          <p:cNvSpPr txBox="1">
            <a:spLocks/>
          </p:cNvSpPr>
          <p:nvPr/>
        </p:nvSpPr>
        <p:spPr>
          <a:xfrm>
            <a:off x="237061" y="932689"/>
            <a:ext cx="8696627" cy="3914066"/>
          </a:xfrm>
          <a:prstGeom prst="rect">
            <a:avLst/>
          </a:prstGeom>
        </p:spPr>
        <p:txBody>
          <a:bodyPr vert="horz" anchor="t"/>
          <a:lstStyle>
            <a:lvl1pPr marL="0" indent="0" algn="l" defTabSz="457200" rtl="0" eaLnBrk="1" latinLnBrk="0" hangingPunct="1">
              <a:spcBef>
                <a:spcPts val="0"/>
              </a:spcBef>
              <a:buFont typeface="Arial"/>
              <a:buNone/>
              <a:defRPr sz="2400" kern="1200" baseline="0">
                <a:solidFill>
                  <a:schemeClr val="tx1"/>
                </a:solidFill>
                <a:latin typeface="Arial" pitchFamily="34" charset="0"/>
                <a:ea typeface="+mn-ea"/>
                <a:cs typeface="Arial" pitchFamily="34" charset="0"/>
              </a:defRPr>
            </a:lvl1pPr>
            <a:lvl2pPr marL="457200" indent="0" algn="l" defTabSz="457200" rtl="0" eaLnBrk="1" latinLnBrk="0" hangingPunct="1">
              <a:spcBef>
                <a:spcPct val="20000"/>
              </a:spcBef>
              <a:buFont typeface="Arial"/>
              <a:buNone/>
              <a:defRPr sz="2400" kern="1200">
                <a:solidFill>
                  <a:schemeClr val="tx1"/>
                </a:solidFill>
                <a:latin typeface="+mn-lt"/>
                <a:ea typeface="+mn-ea"/>
                <a:cs typeface="+mn-cs"/>
              </a:defRPr>
            </a:lvl2pPr>
            <a:lvl3pPr marL="914400" indent="0" algn="l" defTabSz="457200" rtl="0" eaLnBrk="1" latinLnBrk="0" hangingPunct="1">
              <a:spcBef>
                <a:spcPct val="20000"/>
              </a:spcBef>
              <a:buFont typeface="Arial"/>
              <a:buNone/>
              <a:defRPr sz="2400" kern="1200">
                <a:solidFill>
                  <a:schemeClr val="tx1"/>
                </a:solidFill>
                <a:latin typeface="+mn-lt"/>
                <a:ea typeface="+mn-ea"/>
                <a:cs typeface="+mn-cs"/>
              </a:defRPr>
            </a:lvl3pPr>
            <a:lvl4pPr marL="1371600" indent="0" algn="l" defTabSz="457200" rtl="0" eaLnBrk="1" latinLnBrk="0" hangingPunct="1">
              <a:spcBef>
                <a:spcPct val="20000"/>
              </a:spcBef>
              <a:buFont typeface="Arial"/>
              <a:buNone/>
              <a:defRPr sz="24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4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buFont typeface="Arial"/>
              <a:buChar char="•"/>
            </a:pPr>
            <a:r>
              <a:rPr lang="en-GB" sz="2000" dirty="0">
                <a:latin typeface="Arial"/>
                <a:cs typeface="Arial"/>
              </a:rPr>
              <a:t>There are different types of variable in Python. Some we have seen:</a:t>
            </a:r>
          </a:p>
          <a:p>
            <a:pPr marL="800100" lvl="1" indent="-342900">
              <a:buFont typeface="Arial"/>
              <a:buChar char="•"/>
            </a:pPr>
            <a:r>
              <a:rPr lang="en-GB" sz="2000" dirty="0">
                <a:latin typeface="Arial"/>
                <a:cs typeface="Arial"/>
              </a:rPr>
              <a:t>Strings (e.g. “Hello”)—text in quotes, called strings because they are a string of characters</a:t>
            </a:r>
          </a:p>
          <a:p>
            <a:pPr marL="800100" lvl="1" indent="-342900">
              <a:buFont typeface="Arial"/>
              <a:buChar char="•"/>
            </a:pPr>
            <a:r>
              <a:rPr lang="en-GB" sz="2000" dirty="0">
                <a:latin typeface="Arial"/>
                <a:cs typeface="Arial"/>
              </a:rPr>
              <a:t>Integers (e.g. 4)</a:t>
            </a:r>
          </a:p>
          <a:p>
            <a:pPr marL="800100" lvl="1" indent="-342900">
              <a:buFont typeface="Arial"/>
              <a:buChar char="•"/>
            </a:pPr>
            <a:r>
              <a:rPr lang="en-GB" sz="2000" dirty="0">
                <a:latin typeface="Arial"/>
                <a:cs typeface="Arial"/>
              </a:rPr>
              <a:t>Floats (e.g. 3.14)—decimal numbers, called floats due to how Python stores them (Google ‘floating-point arithmetic’ if curious)</a:t>
            </a:r>
          </a:p>
          <a:p>
            <a:pPr marL="800100" lvl="1" indent="-342900">
              <a:buFont typeface="Arial"/>
              <a:buChar char="•"/>
            </a:pPr>
            <a:endParaRPr lang="en-GB" sz="2000" dirty="0">
              <a:latin typeface="Arial"/>
              <a:cs typeface="Arial"/>
            </a:endParaRPr>
          </a:p>
          <a:p>
            <a:pPr marL="342900" indent="-342900">
              <a:buFont typeface="Arial"/>
              <a:buChar char="•"/>
            </a:pPr>
            <a:r>
              <a:rPr lang="en-GB" sz="2000" dirty="0">
                <a:latin typeface="Arial"/>
                <a:cs typeface="Arial"/>
              </a:rPr>
              <a:t>There are many types that we haven’t come across (yet!):</a:t>
            </a:r>
          </a:p>
          <a:p>
            <a:pPr marL="800100" lvl="1" indent="-342900">
              <a:buFont typeface="Arial"/>
              <a:buChar char="•"/>
            </a:pPr>
            <a:r>
              <a:rPr lang="en-GB" sz="2000" dirty="0">
                <a:latin typeface="Arial"/>
                <a:cs typeface="Arial"/>
              </a:rPr>
              <a:t>Booleans (True/False)</a:t>
            </a:r>
          </a:p>
          <a:p>
            <a:pPr marL="800100" lvl="1" indent="-342900">
              <a:buFont typeface="Arial"/>
              <a:buChar char="•"/>
            </a:pPr>
            <a:r>
              <a:rPr lang="en-GB" sz="2000" dirty="0">
                <a:latin typeface="Arial"/>
                <a:cs typeface="Arial"/>
              </a:rPr>
              <a:t>Lists/Tuples/Sets</a:t>
            </a:r>
          </a:p>
          <a:p>
            <a:pPr marL="800100" lvl="1" indent="-342900">
              <a:buFont typeface="Arial"/>
              <a:buChar char="•"/>
            </a:pPr>
            <a:r>
              <a:rPr lang="en-GB" sz="2000" dirty="0">
                <a:latin typeface="Arial"/>
                <a:cs typeface="Arial"/>
              </a:rPr>
              <a:t>Dictionaries</a:t>
            </a:r>
          </a:p>
        </p:txBody>
      </p:sp>
      <p:pic>
        <p:nvPicPr>
          <p:cNvPr id="7" name="Picture 6" descr="A picture containing stool&#10;&#10;Description automatically generated">
            <a:extLst>
              <a:ext uri="{FF2B5EF4-FFF2-40B4-BE49-F238E27FC236}">
                <a16:creationId xmlns:a16="http://schemas.microsoft.com/office/drawing/2014/main" id="{06DB0EC9-859D-43C9-9329-8F06B25A6316}"/>
              </a:ext>
            </a:extLst>
          </p:cNvPr>
          <p:cNvPicPr>
            <a:picLocks noChangeAspect="1"/>
          </p:cNvPicPr>
          <p:nvPr/>
        </p:nvPicPr>
        <p:blipFill>
          <a:blip r:embed="rId2"/>
          <a:stretch>
            <a:fillRect/>
          </a:stretch>
        </p:blipFill>
        <p:spPr>
          <a:xfrm>
            <a:off x="8515735" y="4536281"/>
            <a:ext cx="558943" cy="558943"/>
          </a:xfrm>
          <a:prstGeom prst="ellipse">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9351173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1181F-0C76-47D0-83D2-2133FE38FB6F}"/>
              </a:ext>
            </a:extLst>
          </p:cNvPr>
          <p:cNvSpPr>
            <a:spLocks noGrp="1"/>
          </p:cNvSpPr>
          <p:nvPr>
            <p:ph type="title"/>
          </p:nvPr>
        </p:nvSpPr>
        <p:spPr/>
        <p:txBody>
          <a:bodyPr vert="horz" anchor="t"/>
          <a:lstStyle/>
          <a:p>
            <a:r>
              <a:rPr lang="en-GB" dirty="0">
                <a:latin typeface="Arial"/>
                <a:cs typeface="Arial"/>
              </a:rPr>
              <a:t>Variable Types</a:t>
            </a:r>
            <a:endParaRPr lang="en-US" dirty="0"/>
          </a:p>
        </p:txBody>
      </p:sp>
      <p:sp>
        <p:nvSpPr>
          <p:cNvPr id="4" name="Slide Number Placeholder 3">
            <a:extLst>
              <a:ext uri="{FF2B5EF4-FFF2-40B4-BE49-F238E27FC236}">
                <a16:creationId xmlns:a16="http://schemas.microsoft.com/office/drawing/2014/main" id="{CCA97D33-0674-4F0A-9450-AA6A3EE0628D}"/>
              </a:ext>
            </a:extLst>
          </p:cNvPr>
          <p:cNvSpPr>
            <a:spLocks noGrp="1"/>
          </p:cNvSpPr>
          <p:nvPr>
            <p:ph type="sldNum" sz="quarter" idx="4"/>
          </p:nvPr>
        </p:nvSpPr>
        <p:spPr/>
        <p:txBody>
          <a:bodyPr/>
          <a:lstStyle/>
          <a:p>
            <a:fld id="{3C4F54F3-C349-4609-AFEE-01462D5C7942}" type="slidenum">
              <a:rPr lang="en-GB" smtClean="0"/>
              <a:pPr/>
              <a:t>18</a:t>
            </a:fld>
            <a:endParaRPr lang="en-GB"/>
          </a:p>
        </p:txBody>
      </p:sp>
      <p:sp>
        <p:nvSpPr>
          <p:cNvPr id="10" name="Text Placeholder 2">
            <a:extLst>
              <a:ext uri="{FF2B5EF4-FFF2-40B4-BE49-F238E27FC236}">
                <a16:creationId xmlns:a16="http://schemas.microsoft.com/office/drawing/2014/main" id="{BD9CC3C4-89ED-4F75-A136-8A1A0824FF67}"/>
              </a:ext>
            </a:extLst>
          </p:cNvPr>
          <p:cNvSpPr txBox="1">
            <a:spLocks/>
          </p:cNvSpPr>
          <p:nvPr/>
        </p:nvSpPr>
        <p:spPr>
          <a:xfrm>
            <a:off x="237061" y="932689"/>
            <a:ext cx="8696627" cy="3914066"/>
          </a:xfrm>
          <a:prstGeom prst="rect">
            <a:avLst/>
          </a:prstGeom>
        </p:spPr>
        <p:txBody>
          <a:bodyPr vert="horz" anchor="t"/>
          <a:lstStyle>
            <a:lvl1pPr marL="0" indent="0" algn="l" defTabSz="457200" rtl="0" eaLnBrk="1" latinLnBrk="0" hangingPunct="1">
              <a:spcBef>
                <a:spcPts val="0"/>
              </a:spcBef>
              <a:buFont typeface="Arial"/>
              <a:buNone/>
              <a:defRPr sz="2400" kern="1200" baseline="0">
                <a:solidFill>
                  <a:schemeClr val="tx1"/>
                </a:solidFill>
                <a:latin typeface="Arial" pitchFamily="34" charset="0"/>
                <a:ea typeface="+mn-ea"/>
                <a:cs typeface="Arial" pitchFamily="34" charset="0"/>
              </a:defRPr>
            </a:lvl1pPr>
            <a:lvl2pPr marL="457200" indent="0" algn="l" defTabSz="457200" rtl="0" eaLnBrk="1" latinLnBrk="0" hangingPunct="1">
              <a:spcBef>
                <a:spcPct val="20000"/>
              </a:spcBef>
              <a:buFont typeface="Arial"/>
              <a:buNone/>
              <a:defRPr sz="2400" kern="1200">
                <a:solidFill>
                  <a:schemeClr val="tx1"/>
                </a:solidFill>
                <a:latin typeface="+mn-lt"/>
                <a:ea typeface="+mn-ea"/>
                <a:cs typeface="+mn-cs"/>
              </a:defRPr>
            </a:lvl2pPr>
            <a:lvl3pPr marL="914400" indent="0" algn="l" defTabSz="457200" rtl="0" eaLnBrk="1" latinLnBrk="0" hangingPunct="1">
              <a:spcBef>
                <a:spcPct val="20000"/>
              </a:spcBef>
              <a:buFont typeface="Arial"/>
              <a:buNone/>
              <a:defRPr sz="2400" kern="1200">
                <a:solidFill>
                  <a:schemeClr val="tx1"/>
                </a:solidFill>
                <a:latin typeface="+mn-lt"/>
                <a:ea typeface="+mn-ea"/>
                <a:cs typeface="+mn-cs"/>
              </a:defRPr>
            </a:lvl3pPr>
            <a:lvl4pPr marL="1371600" indent="0" algn="l" defTabSz="457200" rtl="0" eaLnBrk="1" latinLnBrk="0" hangingPunct="1">
              <a:spcBef>
                <a:spcPct val="20000"/>
              </a:spcBef>
              <a:buFont typeface="Arial"/>
              <a:buNone/>
              <a:defRPr sz="24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4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buFont typeface="Arial"/>
              <a:buChar char="•"/>
            </a:pPr>
            <a:r>
              <a:rPr lang="en-GB" sz="2000" dirty="0">
                <a:latin typeface="Arial"/>
                <a:cs typeface="Arial"/>
              </a:rPr>
              <a:t>We can examine the type of a variable by passing it as the input to the type() function and then wrapping this in print to show the result</a:t>
            </a:r>
          </a:p>
          <a:p>
            <a:pPr marL="342900" indent="-342900">
              <a:buFont typeface="Arial"/>
              <a:buChar char="•"/>
            </a:pPr>
            <a:endParaRPr lang="en-GB" sz="2000" dirty="0">
              <a:latin typeface="Arial"/>
              <a:cs typeface="Arial"/>
            </a:endParaRPr>
          </a:p>
          <a:p>
            <a:pPr marL="342900" indent="-342900">
              <a:buFont typeface="Arial"/>
              <a:buChar char="•"/>
            </a:pPr>
            <a:endParaRPr lang="en-GB" sz="2000" dirty="0">
              <a:latin typeface="Arial"/>
              <a:cs typeface="Arial"/>
            </a:endParaRPr>
          </a:p>
          <a:p>
            <a:pPr marL="342900" indent="-342900">
              <a:buFont typeface="Arial"/>
              <a:buChar char="•"/>
            </a:pPr>
            <a:endParaRPr lang="en-GB" sz="2000" dirty="0">
              <a:latin typeface="Arial"/>
              <a:cs typeface="Arial"/>
            </a:endParaRPr>
          </a:p>
          <a:p>
            <a:pPr marL="342900" indent="-342900">
              <a:buFont typeface="Arial"/>
              <a:buChar char="•"/>
            </a:pPr>
            <a:endParaRPr lang="en-GB" sz="2000" dirty="0">
              <a:latin typeface="Arial"/>
              <a:cs typeface="Arial"/>
            </a:endParaRPr>
          </a:p>
          <a:p>
            <a:pPr marL="342900" indent="-342900">
              <a:buFont typeface="Arial"/>
              <a:buChar char="•"/>
            </a:pPr>
            <a:endParaRPr lang="en-GB" sz="2000" dirty="0">
              <a:latin typeface="Arial"/>
              <a:cs typeface="Arial"/>
            </a:endParaRPr>
          </a:p>
          <a:p>
            <a:pPr marL="342900" indent="-342900">
              <a:buFont typeface="Arial"/>
              <a:buChar char="•"/>
            </a:pPr>
            <a:endParaRPr lang="en-GB" sz="2000" dirty="0">
              <a:latin typeface="Arial"/>
              <a:cs typeface="Arial"/>
            </a:endParaRPr>
          </a:p>
          <a:p>
            <a:pPr marL="342900" indent="-342900">
              <a:buFont typeface="Arial"/>
              <a:buChar char="•"/>
            </a:pPr>
            <a:endParaRPr lang="en-GB" sz="2000" dirty="0">
              <a:latin typeface="Arial"/>
              <a:cs typeface="Arial"/>
            </a:endParaRPr>
          </a:p>
          <a:p>
            <a:pPr marL="342900" indent="-342900">
              <a:buFont typeface="Arial"/>
              <a:buChar char="•"/>
            </a:pPr>
            <a:r>
              <a:rPr lang="en-GB" sz="2000" b="1" dirty="0">
                <a:latin typeface="Arial"/>
                <a:cs typeface="Arial"/>
              </a:rPr>
              <a:t>Bonus: </a:t>
            </a:r>
            <a:r>
              <a:rPr lang="en-GB" sz="2000" dirty="0">
                <a:latin typeface="Arial"/>
                <a:cs typeface="Arial"/>
              </a:rPr>
              <a:t>what happens if we ignore the print() function and just run type(</a:t>
            </a:r>
            <a:r>
              <a:rPr lang="en-GB" sz="2000" dirty="0" err="1">
                <a:latin typeface="Arial"/>
                <a:cs typeface="Arial"/>
              </a:rPr>
              <a:t>days_in_a_week</a:t>
            </a:r>
            <a:r>
              <a:rPr lang="en-GB" sz="2000" dirty="0">
                <a:latin typeface="Arial"/>
                <a:cs typeface="Arial"/>
              </a:rPr>
              <a:t>)?</a:t>
            </a:r>
          </a:p>
        </p:txBody>
      </p:sp>
      <p:pic>
        <p:nvPicPr>
          <p:cNvPr id="3" name="Picture 2">
            <a:extLst>
              <a:ext uri="{FF2B5EF4-FFF2-40B4-BE49-F238E27FC236}">
                <a16:creationId xmlns:a16="http://schemas.microsoft.com/office/drawing/2014/main" id="{6FC386C5-3E2D-4F6C-BCBB-817B2D85D15F}"/>
              </a:ext>
            </a:extLst>
          </p:cNvPr>
          <p:cNvPicPr>
            <a:picLocks noChangeAspect="1"/>
          </p:cNvPicPr>
          <p:nvPr/>
        </p:nvPicPr>
        <p:blipFill>
          <a:blip r:embed="rId2"/>
          <a:stretch>
            <a:fillRect/>
          </a:stretch>
        </p:blipFill>
        <p:spPr>
          <a:xfrm>
            <a:off x="714374" y="2083036"/>
            <a:ext cx="3262473" cy="1215172"/>
          </a:xfrm>
          <a:prstGeom prst="rect">
            <a:avLst/>
          </a:prstGeom>
        </p:spPr>
      </p:pic>
      <p:pic>
        <p:nvPicPr>
          <p:cNvPr id="5" name="Picture 4">
            <a:extLst>
              <a:ext uri="{FF2B5EF4-FFF2-40B4-BE49-F238E27FC236}">
                <a16:creationId xmlns:a16="http://schemas.microsoft.com/office/drawing/2014/main" id="{4C05E86A-680A-4FFA-9764-D685523B8E41}"/>
              </a:ext>
            </a:extLst>
          </p:cNvPr>
          <p:cNvPicPr>
            <a:picLocks noChangeAspect="1"/>
          </p:cNvPicPr>
          <p:nvPr/>
        </p:nvPicPr>
        <p:blipFill>
          <a:blip r:embed="rId3"/>
          <a:stretch>
            <a:fillRect/>
          </a:stretch>
        </p:blipFill>
        <p:spPr>
          <a:xfrm>
            <a:off x="5107480" y="1928622"/>
            <a:ext cx="2695575" cy="1524000"/>
          </a:xfrm>
          <a:prstGeom prst="rect">
            <a:avLst/>
          </a:prstGeom>
        </p:spPr>
      </p:pic>
      <p:pic>
        <p:nvPicPr>
          <p:cNvPr id="8" name="Picture 7" descr="A picture containing stool&#10;&#10;Description automatically generated">
            <a:extLst>
              <a:ext uri="{FF2B5EF4-FFF2-40B4-BE49-F238E27FC236}">
                <a16:creationId xmlns:a16="http://schemas.microsoft.com/office/drawing/2014/main" id="{19B51DF9-98DF-4312-BAD2-7B4BFA138BE5}"/>
              </a:ext>
            </a:extLst>
          </p:cNvPr>
          <p:cNvPicPr>
            <a:picLocks noChangeAspect="1"/>
          </p:cNvPicPr>
          <p:nvPr/>
        </p:nvPicPr>
        <p:blipFill>
          <a:blip r:embed="rId4"/>
          <a:stretch>
            <a:fillRect/>
          </a:stretch>
        </p:blipFill>
        <p:spPr>
          <a:xfrm>
            <a:off x="8515735" y="4536281"/>
            <a:ext cx="558943" cy="558943"/>
          </a:xfrm>
          <a:prstGeom prst="ellipse">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37775534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 Placeholder 2">
            <a:extLst>
              <a:ext uri="{FF2B5EF4-FFF2-40B4-BE49-F238E27FC236}">
                <a16:creationId xmlns:a16="http://schemas.microsoft.com/office/drawing/2014/main" id="{6D0F12BA-F74D-403E-A598-155116B099A0}"/>
              </a:ext>
            </a:extLst>
          </p:cNvPr>
          <p:cNvSpPr txBox="1">
            <a:spLocks/>
          </p:cNvSpPr>
          <p:nvPr/>
        </p:nvSpPr>
        <p:spPr>
          <a:xfrm>
            <a:off x="237061" y="932689"/>
            <a:ext cx="8696627" cy="3914066"/>
          </a:xfrm>
          <a:prstGeom prst="rect">
            <a:avLst/>
          </a:prstGeom>
        </p:spPr>
        <p:txBody>
          <a:bodyPr vert="horz" anchor="t"/>
          <a:lstStyle>
            <a:lvl1pPr marL="0" indent="0" algn="l" defTabSz="457200" rtl="0" eaLnBrk="1" latinLnBrk="0" hangingPunct="1">
              <a:spcBef>
                <a:spcPts val="0"/>
              </a:spcBef>
              <a:buFont typeface="Arial"/>
              <a:buNone/>
              <a:defRPr sz="2400" kern="1200" baseline="0">
                <a:solidFill>
                  <a:schemeClr val="tx1"/>
                </a:solidFill>
                <a:latin typeface="Arial" pitchFamily="34" charset="0"/>
                <a:ea typeface="+mn-ea"/>
                <a:cs typeface="Arial" pitchFamily="34" charset="0"/>
              </a:defRPr>
            </a:lvl1pPr>
            <a:lvl2pPr marL="457200" indent="0" algn="l" defTabSz="457200" rtl="0" eaLnBrk="1" latinLnBrk="0" hangingPunct="1">
              <a:spcBef>
                <a:spcPct val="20000"/>
              </a:spcBef>
              <a:buFont typeface="Arial"/>
              <a:buNone/>
              <a:defRPr sz="2400" kern="1200">
                <a:solidFill>
                  <a:schemeClr val="tx1"/>
                </a:solidFill>
                <a:latin typeface="+mn-lt"/>
                <a:ea typeface="+mn-ea"/>
                <a:cs typeface="+mn-cs"/>
              </a:defRPr>
            </a:lvl2pPr>
            <a:lvl3pPr marL="914400" indent="0" algn="l" defTabSz="457200" rtl="0" eaLnBrk="1" latinLnBrk="0" hangingPunct="1">
              <a:spcBef>
                <a:spcPct val="20000"/>
              </a:spcBef>
              <a:buFont typeface="Arial"/>
              <a:buNone/>
              <a:defRPr sz="2400" kern="1200">
                <a:solidFill>
                  <a:schemeClr val="tx1"/>
                </a:solidFill>
                <a:latin typeface="+mn-lt"/>
                <a:ea typeface="+mn-ea"/>
                <a:cs typeface="+mn-cs"/>
              </a:defRPr>
            </a:lvl3pPr>
            <a:lvl4pPr marL="1371600" indent="0" algn="l" defTabSz="457200" rtl="0" eaLnBrk="1" latinLnBrk="0" hangingPunct="1">
              <a:spcBef>
                <a:spcPct val="20000"/>
              </a:spcBef>
              <a:buFont typeface="Arial"/>
              <a:buNone/>
              <a:defRPr sz="24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4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buFont typeface="Arial"/>
              <a:buChar char="•"/>
            </a:pPr>
            <a:r>
              <a:rPr lang="en-GB" sz="2000" dirty="0">
                <a:latin typeface="Arial"/>
                <a:cs typeface="Arial"/>
              </a:rPr>
              <a:t>You can use the functions int(), float(), and str() to convert between types</a:t>
            </a:r>
          </a:p>
          <a:p>
            <a:pPr marL="342900" indent="-342900">
              <a:buFont typeface="Arial"/>
              <a:buChar char="•"/>
            </a:pPr>
            <a:endParaRPr lang="en-GB" sz="2000" dirty="0">
              <a:latin typeface="Arial"/>
              <a:cs typeface="Arial"/>
            </a:endParaRPr>
          </a:p>
          <a:p>
            <a:pPr marL="342900" indent="-342900">
              <a:buFont typeface="Arial"/>
              <a:buChar char="•"/>
            </a:pPr>
            <a:endParaRPr lang="en-GB" sz="2000" dirty="0">
              <a:latin typeface="Arial"/>
              <a:cs typeface="Arial"/>
            </a:endParaRPr>
          </a:p>
          <a:p>
            <a:pPr marL="342900" indent="-342900">
              <a:buFont typeface="Arial"/>
              <a:buChar char="•"/>
            </a:pPr>
            <a:endParaRPr lang="en-GB" sz="2000" dirty="0">
              <a:latin typeface="Arial"/>
              <a:cs typeface="Arial"/>
            </a:endParaRPr>
          </a:p>
          <a:p>
            <a:pPr marL="342900" indent="-342900">
              <a:buFont typeface="Arial"/>
              <a:buChar char="•"/>
            </a:pPr>
            <a:endParaRPr lang="en-GB" sz="2000" dirty="0">
              <a:latin typeface="Arial"/>
              <a:cs typeface="Arial"/>
            </a:endParaRPr>
          </a:p>
          <a:p>
            <a:endParaRPr lang="en-GB" sz="2000" dirty="0">
              <a:latin typeface="Arial"/>
              <a:cs typeface="Arial"/>
            </a:endParaRPr>
          </a:p>
          <a:p>
            <a:pPr marL="342900" indent="-342900">
              <a:buFont typeface="Arial"/>
              <a:buChar char="•"/>
            </a:pPr>
            <a:r>
              <a:rPr lang="en-GB" sz="2000" dirty="0">
                <a:latin typeface="Arial"/>
                <a:cs typeface="Arial"/>
              </a:rPr>
              <a:t>…provided that it is possible to make a conversion. Otherwise you’ll get an error</a:t>
            </a:r>
          </a:p>
        </p:txBody>
      </p:sp>
      <p:sp>
        <p:nvSpPr>
          <p:cNvPr id="2" name="Title 1">
            <a:extLst>
              <a:ext uri="{FF2B5EF4-FFF2-40B4-BE49-F238E27FC236}">
                <a16:creationId xmlns:a16="http://schemas.microsoft.com/office/drawing/2014/main" id="{6FF1181F-0C76-47D0-83D2-2133FE38FB6F}"/>
              </a:ext>
            </a:extLst>
          </p:cNvPr>
          <p:cNvSpPr>
            <a:spLocks noGrp="1"/>
          </p:cNvSpPr>
          <p:nvPr>
            <p:ph type="title"/>
          </p:nvPr>
        </p:nvSpPr>
        <p:spPr/>
        <p:txBody>
          <a:bodyPr vert="horz" anchor="t"/>
          <a:lstStyle/>
          <a:p>
            <a:r>
              <a:rPr lang="en-GB" dirty="0">
                <a:latin typeface="Arial"/>
                <a:cs typeface="Arial"/>
              </a:rPr>
              <a:t>Variable Types</a:t>
            </a:r>
            <a:endParaRPr lang="en-GB" dirty="0"/>
          </a:p>
        </p:txBody>
      </p:sp>
      <p:sp>
        <p:nvSpPr>
          <p:cNvPr id="4" name="Slide Number Placeholder 3">
            <a:extLst>
              <a:ext uri="{FF2B5EF4-FFF2-40B4-BE49-F238E27FC236}">
                <a16:creationId xmlns:a16="http://schemas.microsoft.com/office/drawing/2014/main" id="{CCA97D33-0674-4F0A-9450-AA6A3EE0628D}"/>
              </a:ext>
            </a:extLst>
          </p:cNvPr>
          <p:cNvSpPr>
            <a:spLocks noGrp="1"/>
          </p:cNvSpPr>
          <p:nvPr>
            <p:ph type="sldNum" sz="quarter" idx="4"/>
          </p:nvPr>
        </p:nvSpPr>
        <p:spPr/>
        <p:txBody>
          <a:bodyPr/>
          <a:lstStyle/>
          <a:p>
            <a:fld id="{3C4F54F3-C349-4609-AFEE-01462D5C7942}" type="slidenum">
              <a:rPr lang="en-GB" smtClean="0"/>
              <a:pPr/>
              <a:t>19</a:t>
            </a:fld>
            <a:endParaRPr lang="en-GB"/>
          </a:p>
        </p:txBody>
      </p:sp>
      <p:pic>
        <p:nvPicPr>
          <p:cNvPr id="5" name="Picture 6" descr="A screenshot of a cell phone&#10;&#10;Description generated with very high confidence">
            <a:extLst>
              <a:ext uri="{FF2B5EF4-FFF2-40B4-BE49-F238E27FC236}">
                <a16:creationId xmlns:a16="http://schemas.microsoft.com/office/drawing/2014/main" id="{F9E8199A-E6F5-4203-B157-5EB44454E899}"/>
              </a:ext>
            </a:extLst>
          </p:cNvPr>
          <p:cNvPicPr>
            <a:picLocks noChangeAspect="1"/>
          </p:cNvPicPr>
          <p:nvPr/>
        </p:nvPicPr>
        <p:blipFill>
          <a:blip r:embed="rId2"/>
          <a:stretch>
            <a:fillRect/>
          </a:stretch>
        </p:blipFill>
        <p:spPr>
          <a:xfrm>
            <a:off x="3037459" y="1500501"/>
            <a:ext cx="3069082" cy="1071249"/>
          </a:xfrm>
          <a:prstGeom prst="rect">
            <a:avLst/>
          </a:prstGeom>
        </p:spPr>
      </p:pic>
      <p:pic>
        <p:nvPicPr>
          <p:cNvPr id="8" name="Picture 9" descr="A screenshot of a cell phone&#10;&#10;Description generated with high confidence">
            <a:extLst>
              <a:ext uri="{FF2B5EF4-FFF2-40B4-BE49-F238E27FC236}">
                <a16:creationId xmlns:a16="http://schemas.microsoft.com/office/drawing/2014/main" id="{FE28C15A-4C8B-4220-A0C7-4162CC5567D2}"/>
              </a:ext>
            </a:extLst>
          </p:cNvPr>
          <p:cNvPicPr>
            <a:picLocks noChangeAspect="1"/>
          </p:cNvPicPr>
          <p:nvPr/>
        </p:nvPicPr>
        <p:blipFill rotWithShape="1">
          <a:blip r:embed="rId3"/>
          <a:srcRect b="35147"/>
          <a:stretch/>
        </p:blipFill>
        <p:spPr>
          <a:xfrm>
            <a:off x="1799414" y="3456433"/>
            <a:ext cx="5545171" cy="1247790"/>
          </a:xfrm>
          <a:prstGeom prst="rect">
            <a:avLst/>
          </a:prstGeom>
        </p:spPr>
      </p:pic>
      <p:pic>
        <p:nvPicPr>
          <p:cNvPr id="11" name="Picture 10" descr="A picture containing stool&#10;&#10;Description automatically generated">
            <a:extLst>
              <a:ext uri="{FF2B5EF4-FFF2-40B4-BE49-F238E27FC236}">
                <a16:creationId xmlns:a16="http://schemas.microsoft.com/office/drawing/2014/main" id="{BB82BACD-2EBC-4BC9-8BF2-366EAC63EBAF}"/>
              </a:ext>
            </a:extLst>
          </p:cNvPr>
          <p:cNvPicPr>
            <a:picLocks noChangeAspect="1"/>
          </p:cNvPicPr>
          <p:nvPr/>
        </p:nvPicPr>
        <p:blipFill>
          <a:blip r:embed="rId4"/>
          <a:stretch>
            <a:fillRect/>
          </a:stretch>
        </p:blipFill>
        <p:spPr>
          <a:xfrm>
            <a:off x="8515735" y="4536281"/>
            <a:ext cx="558943" cy="558943"/>
          </a:xfrm>
          <a:prstGeom prst="ellipse">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4404586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1181F-0C76-47D0-83D2-2133FE38FB6F}"/>
              </a:ext>
            </a:extLst>
          </p:cNvPr>
          <p:cNvSpPr>
            <a:spLocks noGrp="1"/>
          </p:cNvSpPr>
          <p:nvPr>
            <p:ph type="title"/>
          </p:nvPr>
        </p:nvSpPr>
        <p:spPr/>
        <p:txBody>
          <a:bodyPr vert="horz" anchor="t"/>
          <a:lstStyle/>
          <a:p>
            <a:r>
              <a:rPr lang="en-GB" dirty="0">
                <a:latin typeface="Arial"/>
                <a:cs typeface="Arial"/>
              </a:rPr>
              <a:t>Session Content</a:t>
            </a:r>
            <a:endParaRPr lang="en-GB" dirty="0"/>
          </a:p>
        </p:txBody>
      </p:sp>
      <p:sp>
        <p:nvSpPr>
          <p:cNvPr id="3" name="Text Placeholder 2">
            <a:extLst>
              <a:ext uri="{FF2B5EF4-FFF2-40B4-BE49-F238E27FC236}">
                <a16:creationId xmlns:a16="http://schemas.microsoft.com/office/drawing/2014/main" id="{D9F59F0A-AA59-4F15-95CC-124F6F55180D}"/>
              </a:ext>
            </a:extLst>
          </p:cNvPr>
          <p:cNvSpPr>
            <a:spLocks noGrp="1"/>
          </p:cNvSpPr>
          <p:nvPr>
            <p:ph type="body" sz="quarter" idx="11"/>
          </p:nvPr>
        </p:nvSpPr>
        <p:spPr>
          <a:xfrm>
            <a:off x="237061" y="712956"/>
            <a:ext cx="7023713" cy="3172141"/>
          </a:xfrm>
        </p:spPr>
        <p:txBody>
          <a:bodyPr vert="horz" anchor="t"/>
          <a:lstStyle/>
          <a:p>
            <a:pPr marL="342900" indent="-342900">
              <a:buChar char="•"/>
            </a:pPr>
            <a:r>
              <a:rPr lang="en-GB" sz="2000" dirty="0">
                <a:latin typeface="Arial"/>
                <a:cs typeface="Arial"/>
              </a:rPr>
              <a:t>Setting up Google </a:t>
            </a:r>
            <a:r>
              <a:rPr lang="en-GB" sz="2000" dirty="0" err="1">
                <a:latin typeface="Arial"/>
                <a:cs typeface="Arial"/>
              </a:rPr>
              <a:t>Colab</a:t>
            </a:r>
            <a:endParaRPr lang="en-GB" sz="2000" dirty="0"/>
          </a:p>
          <a:p>
            <a:pPr marL="342900" indent="-342900">
              <a:buChar char="•"/>
            </a:pPr>
            <a:r>
              <a:rPr lang="en-GB" sz="2000" dirty="0">
                <a:latin typeface="Arial"/>
                <a:cs typeface="Arial"/>
              </a:rPr>
              <a:t>Printing</a:t>
            </a:r>
          </a:p>
          <a:p>
            <a:pPr marL="342900" indent="-342900">
              <a:buChar char="•"/>
            </a:pPr>
            <a:r>
              <a:rPr lang="en-GB" sz="2000" dirty="0">
                <a:latin typeface="Arial"/>
                <a:cs typeface="Arial"/>
              </a:rPr>
              <a:t>Arithmetic with Python</a:t>
            </a:r>
            <a:endParaRPr lang="en-GB" sz="2000" dirty="0"/>
          </a:p>
          <a:p>
            <a:pPr marL="342900" indent="-342900">
              <a:buChar char="•"/>
            </a:pPr>
            <a:r>
              <a:rPr lang="en-GB" sz="2000" dirty="0">
                <a:latin typeface="Arial"/>
                <a:cs typeface="Arial"/>
              </a:rPr>
              <a:t>Variables and variable typing </a:t>
            </a:r>
          </a:p>
        </p:txBody>
      </p:sp>
      <p:sp>
        <p:nvSpPr>
          <p:cNvPr id="4" name="Slide Number Placeholder 3">
            <a:extLst>
              <a:ext uri="{FF2B5EF4-FFF2-40B4-BE49-F238E27FC236}">
                <a16:creationId xmlns:a16="http://schemas.microsoft.com/office/drawing/2014/main" id="{CCA97D33-0674-4F0A-9450-AA6A3EE0628D}"/>
              </a:ext>
            </a:extLst>
          </p:cNvPr>
          <p:cNvSpPr>
            <a:spLocks noGrp="1"/>
          </p:cNvSpPr>
          <p:nvPr>
            <p:ph type="sldNum" sz="quarter" idx="4"/>
          </p:nvPr>
        </p:nvSpPr>
        <p:spPr/>
        <p:txBody>
          <a:bodyPr/>
          <a:lstStyle/>
          <a:p>
            <a:fld id="{3C4F54F3-C349-4609-AFEE-01462D5C7942}" type="slidenum">
              <a:rPr lang="en-GB" smtClean="0"/>
              <a:pPr/>
              <a:t>2</a:t>
            </a:fld>
            <a:endParaRPr lang="en-GB"/>
          </a:p>
        </p:txBody>
      </p:sp>
      <p:pic>
        <p:nvPicPr>
          <p:cNvPr id="28674" name="Picture 2" descr="Checklist vector icon | Free SVG">
            <a:extLst>
              <a:ext uri="{FF2B5EF4-FFF2-40B4-BE49-F238E27FC236}">
                <a16:creationId xmlns:a16="http://schemas.microsoft.com/office/drawing/2014/main" id="{E97758C3-DF9E-4B2C-8DFA-DA6FAD88AD7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40713" y="955171"/>
            <a:ext cx="3233157" cy="323315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A picture containing stool&#10;&#10;Description automatically generated">
            <a:extLst>
              <a:ext uri="{FF2B5EF4-FFF2-40B4-BE49-F238E27FC236}">
                <a16:creationId xmlns:a16="http://schemas.microsoft.com/office/drawing/2014/main" id="{C02AEBD6-CB21-4C33-803D-6DBEE21272EA}"/>
              </a:ext>
            </a:extLst>
          </p:cNvPr>
          <p:cNvPicPr>
            <a:picLocks noChangeAspect="1"/>
          </p:cNvPicPr>
          <p:nvPr/>
        </p:nvPicPr>
        <p:blipFill>
          <a:blip r:embed="rId3"/>
          <a:stretch>
            <a:fillRect/>
          </a:stretch>
        </p:blipFill>
        <p:spPr>
          <a:xfrm>
            <a:off x="8515735" y="4536281"/>
            <a:ext cx="558943" cy="558943"/>
          </a:xfrm>
          <a:prstGeom prst="ellipse">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4994784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 Placeholder 2">
            <a:extLst>
              <a:ext uri="{FF2B5EF4-FFF2-40B4-BE49-F238E27FC236}">
                <a16:creationId xmlns:a16="http://schemas.microsoft.com/office/drawing/2014/main" id="{6D0F12BA-F74D-403E-A598-155116B099A0}"/>
              </a:ext>
            </a:extLst>
          </p:cNvPr>
          <p:cNvSpPr txBox="1">
            <a:spLocks/>
          </p:cNvSpPr>
          <p:nvPr/>
        </p:nvSpPr>
        <p:spPr>
          <a:xfrm>
            <a:off x="237061" y="932689"/>
            <a:ext cx="8696627" cy="3914066"/>
          </a:xfrm>
          <a:prstGeom prst="rect">
            <a:avLst/>
          </a:prstGeom>
        </p:spPr>
        <p:txBody>
          <a:bodyPr vert="horz" anchor="t"/>
          <a:lstStyle>
            <a:lvl1pPr marL="0" indent="0" algn="l" defTabSz="457200" rtl="0" eaLnBrk="1" latinLnBrk="0" hangingPunct="1">
              <a:spcBef>
                <a:spcPts val="0"/>
              </a:spcBef>
              <a:buFont typeface="Arial"/>
              <a:buNone/>
              <a:defRPr sz="2400" kern="1200" baseline="0">
                <a:solidFill>
                  <a:schemeClr val="tx1"/>
                </a:solidFill>
                <a:latin typeface="Arial" pitchFamily="34" charset="0"/>
                <a:ea typeface="+mn-ea"/>
                <a:cs typeface="Arial" pitchFamily="34" charset="0"/>
              </a:defRPr>
            </a:lvl1pPr>
            <a:lvl2pPr marL="457200" indent="0" algn="l" defTabSz="457200" rtl="0" eaLnBrk="1" latinLnBrk="0" hangingPunct="1">
              <a:spcBef>
                <a:spcPct val="20000"/>
              </a:spcBef>
              <a:buFont typeface="Arial"/>
              <a:buNone/>
              <a:defRPr sz="2400" kern="1200">
                <a:solidFill>
                  <a:schemeClr val="tx1"/>
                </a:solidFill>
                <a:latin typeface="+mn-lt"/>
                <a:ea typeface="+mn-ea"/>
                <a:cs typeface="+mn-cs"/>
              </a:defRPr>
            </a:lvl2pPr>
            <a:lvl3pPr marL="914400" indent="0" algn="l" defTabSz="457200" rtl="0" eaLnBrk="1" latinLnBrk="0" hangingPunct="1">
              <a:spcBef>
                <a:spcPct val="20000"/>
              </a:spcBef>
              <a:buFont typeface="Arial"/>
              <a:buNone/>
              <a:defRPr sz="2400" kern="1200">
                <a:solidFill>
                  <a:schemeClr val="tx1"/>
                </a:solidFill>
                <a:latin typeface="+mn-lt"/>
                <a:ea typeface="+mn-ea"/>
                <a:cs typeface="+mn-cs"/>
              </a:defRPr>
            </a:lvl3pPr>
            <a:lvl4pPr marL="1371600" indent="0" algn="l" defTabSz="457200" rtl="0" eaLnBrk="1" latinLnBrk="0" hangingPunct="1">
              <a:spcBef>
                <a:spcPct val="20000"/>
              </a:spcBef>
              <a:buFont typeface="Arial"/>
              <a:buNone/>
              <a:defRPr sz="24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4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buFont typeface="Arial"/>
              <a:buChar char="•"/>
            </a:pPr>
            <a:r>
              <a:rPr lang="en-GB" sz="2000" dirty="0">
                <a:latin typeface="Arial"/>
                <a:cs typeface="Arial"/>
              </a:rPr>
              <a:t>We keep on using this word ‘function’—what does it mean?</a:t>
            </a:r>
          </a:p>
          <a:p>
            <a:pPr marL="342900" indent="-342900">
              <a:buFont typeface="Arial"/>
              <a:buChar char="•"/>
            </a:pPr>
            <a:r>
              <a:rPr lang="en-GB" sz="2000" dirty="0">
                <a:latin typeface="Arial"/>
                <a:cs typeface="Arial"/>
              </a:rPr>
              <a:t>A function is essentially a command you can tell Python to follow</a:t>
            </a:r>
          </a:p>
          <a:p>
            <a:pPr marL="342900" indent="-342900">
              <a:buFont typeface="Arial"/>
              <a:buChar char="•"/>
            </a:pPr>
            <a:r>
              <a:rPr lang="en-GB" sz="2000" dirty="0">
                <a:latin typeface="Arial"/>
                <a:cs typeface="Arial"/>
              </a:rPr>
              <a:t>They always follow the following format:</a:t>
            </a:r>
          </a:p>
          <a:p>
            <a:pPr marL="342900" indent="-342900">
              <a:buFont typeface="Arial"/>
              <a:buChar char="•"/>
            </a:pPr>
            <a:endParaRPr lang="en-GB" sz="2000" dirty="0">
              <a:latin typeface="Arial"/>
              <a:cs typeface="Arial"/>
            </a:endParaRPr>
          </a:p>
          <a:p>
            <a:pPr marL="342900" indent="-342900">
              <a:buFont typeface="Arial"/>
              <a:buChar char="•"/>
            </a:pPr>
            <a:endParaRPr lang="en-GB" sz="2000" dirty="0">
              <a:latin typeface="Arial"/>
              <a:cs typeface="Arial"/>
            </a:endParaRPr>
          </a:p>
          <a:p>
            <a:pPr marL="342900" indent="-342900">
              <a:buFont typeface="Arial"/>
              <a:buChar char="•"/>
            </a:pPr>
            <a:endParaRPr lang="en-GB" sz="2000" dirty="0">
              <a:latin typeface="Arial"/>
              <a:cs typeface="Arial"/>
            </a:endParaRPr>
          </a:p>
          <a:p>
            <a:pPr marL="342900" indent="-342900">
              <a:buFont typeface="Arial"/>
              <a:buChar char="•"/>
            </a:pPr>
            <a:endParaRPr lang="en-GB" sz="2000" dirty="0">
              <a:latin typeface="Arial"/>
              <a:cs typeface="Arial"/>
            </a:endParaRPr>
          </a:p>
          <a:p>
            <a:pPr marL="342900" indent="-342900">
              <a:buFont typeface="Arial"/>
              <a:buChar char="•"/>
            </a:pPr>
            <a:r>
              <a:rPr lang="en-GB" sz="2000" dirty="0">
                <a:latin typeface="Arial"/>
                <a:cs typeface="Arial"/>
              </a:rPr>
              <a:t>That is, a function name (which almost always starts with a lowercase letter) followed by a pair of brackets which we fill with inputs separated by commas</a:t>
            </a:r>
          </a:p>
          <a:p>
            <a:pPr marL="342900" indent="-342900">
              <a:buFont typeface="Arial"/>
              <a:buChar char="•"/>
            </a:pPr>
            <a:r>
              <a:rPr lang="en-GB" sz="2000" dirty="0">
                <a:latin typeface="Arial"/>
                <a:cs typeface="Arial"/>
              </a:rPr>
              <a:t>print(), type(), int(), float(), and str() are all functions</a:t>
            </a:r>
          </a:p>
          <a:p>
            <a:pPr marL="342900" indent="-342900">
              <a:buFont typeface="Arial"/>
              <a:buChar char="•"/>
            </a:pPr>
            <a:endParaRPr lang="en-GB" sz="2000" dirty="0">
              <a:latin typeface="Arial"/>
              <a:cs typeface="Arial"/>
            </a:endParaRPr>
          </a:p>
        </p:txBody>
      </p:sp>
      <p:sp>
        <p:nvSpPr>
          <p:cNvPr id="2" name="Title 1">
            <a:extLst>
              <a:ext uri="{FF2B5EF4-FFF2-40B4-BE49-F238E27FC236}">
                <a16:creationId xmlns:a16="http://schemas.microsoft.com/office/drawing/2014/main" id="{6FF1181F-0C76-47D0-83D2-2133FE38FB6F}"/>
              </a:ext>
            </a:extLst>
          </p:cNvPr>
          <p:cNvSpPr>
            <a:spLocks noGrp="1"/>
          </p:cNvSpPr>
          <p:nvPr>
            <p:ph type="title"/>
          </p:nvPr>
        </p:nvSpPr>
        <p:spPr/>
        <p:txBody>
          <a:bodyPr vert="horz" anchor="t"/>
          <a:lstStyle/>
          <a:p>
            <a:r>
              <a:rPr lang="en-GB" dirty="0">
                <a:latin typeface="Arial"/>
                <a:cs typeface="Arial"/>
              </a:rPr>
              <a:t>Aside: Functions</a:t>
            </a:r>
            <a:endParaRPr lang="en-GB" dirty="0"/>
          </a:p>
        </p:txBody>
      </p:sp>
      <p:sp>
        <p:nvSpPr>
          <p:cNvPr id="4" name="Slide Number Placeholder 3">
            <a:extLst>
              <a:ext uri="{FF2B5EF4-FFF2-40B4-BE49-F238E27FC236}">
                <a16:creationId xmlns:a16="http://schemas.microsoft.com/office/drawing/2014/main" id="{CCA97D33-0674-4F0A-9450-AA6A3EE0628D}"/>
              </a:ext>
            </a:extLst>
          </p:cNvPr>
          <p:cNvSpPr>
            <a:spLocks noGrp="1"/>
          </p:cNvSpPr>
          <p:nvPr>
            <p:ph type="sldNum" sz="quarter" idx="4"/>
          </p:nvPr>
        </p:nvSpPr>
        <p:spPr/>
        <p:txBody>
          <a:bodyPr/>
          <a:lstStyle/>
          <a:p>
            <a:fld id="{3C4F54F3-C349-4609-AFEE-01462D5C7942}" type="slidenum">
              <a:rPr lang="en-GB" smtClean="0"/>
              <a:pPr/>
              <a:t>20</a:t>
            </a:fld>
            <a:endParaRPr lang="en-GB"/>
          </a:p>
        </p:txBody>
      </p:sp>
      <p:pic>
        <p:nvPicPr>
          <p:cNvPr id="3" name="Picture 2">
            <a:extLst>
              <a:ext uri="{FF2B5EF4-FFF2-40B4-BE49-F238E27FC236}">
                <a16:creationId xmlns:a16="http://schemas.microsoft.com/office/drawing/2014/main" id="{5FBC8688-F6C8-455F-BE15-4A9E5701828F}"/>
              </a:ext>
            </a:extLst>
          </p:cNvPr>
          <p:cNvPicPr>
            <a:picLocks noChangeAspect="1"/>
          </p:cNvPicPr>
          <p:nvPr/>
        </p:nvPicPr>
        <p:blipFill>
          <a:blip r:embed="rId2"/>
          <a:stretch>
            <a:fillRect/>
          </a:stretch>
        </p:blipFill>
        <p:spPr>
          <a:xfrm>
            <a:off x="2398044" y="2199055"/>
            <a:ext cx="4347911" cy="617296"/>
          </a:xfrm>
          <a:prstGeom prst="rect">
            <a:avLst/>
          </a:prstGeom>
        </p:spPr>
      </p:pic>
      <p:pic>
        <p:nvPicPr>
          <p:cNvPr id="7" name="Picture 6" descr="A picture containing stool&#10;&#10;Description automatically generated">
            <a:extLst>
              <a:ext uri="{FF2B5EF4-FFF2-40B4-BE49-F238E27FC236}">
                <a16:creationId xmlns:a16="http://schemas.microsoft.com/office/drawing/2014/main" id="{F90D6112-65D3-4A09-AE31-9FCE36FA7698}"/>
              </a:ext>
            </a:extLst>
          </p:cNvPr>
          <p:cNvPicPr>
            <a:picLocks noChangeAspect="1"/>
          </p:cNvPicPr>
          <p:nvPr/>
        </p:nvPicPr>
        <p:blipFill>
          <a:blip r:embed="rId3"/>
          <a:stretch>
            <a:fillRect/>
          </a:stretch>
        </p:blipFill>
        <p:spPr>
          <a:xfrm>
            <a:off x="8515735" y="4536281"/>
            <a:ext cx="558943" cy="558943"/>
          </a:xfrm>
          <a:prstGeom prst="ellipse">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37587048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 Placeholder 2">
            <a:extLst>
              <a:ext uri="{FF2B5EF4-FFF2-40B4-BE49-F238E27FC236}">
                <a16:creationId xmlns:a16="http://schemas.microsoft.com/office/drawing/2014/main" id="{6D0F12BA-F74D-403E-A598-155116B099A0}"/>
              </a:ext>
            </a:extLst>
          </p:cNvPr>
          <p:cNvSpPr txBox="1">
            <a:spLocks/>
          </p:cNvSpPr>
          <p:nvPr/>
        </p:nvSpPr>
        <p:spPr>
          <a:xfrm>
            <a:off x="237061" y="932689"/>
            <a:ext cx="8696627" cy="3914066"/>
          </a:xfrm>
          <a:prstGeom prst="rect">
            <a:avLst/>
          </a:prstGeom>
        </p:spPr>
        <p:txBody>
          <a:bodyPr vert="horz" anchor="t"/>
          <a:lstStyle>
            <a:lvl1pPr marL="0" indent="0" algn="l" defTabSz="457200" rtl="0" eaLnBrk="1" latinLnBrk="0" hangingPunct="1">
              <a:spcBef>
                <a:spcPts val="0"/>
              </a:spcBef>
              <a:buFont typeface="Arial"/>
              <a:buNone/>
              <a:defRPr sz="2400" kern="1200" baseline="0">
                <a:solidFill>
                  <a:schemeClr val="tx1"/>
                </a:solidFill>
                <a:latin typeface="Arial" pitchFamily="34" charset="0"/>
                <a:ea typeface="+mn-ea"/>
                <a:cs typeface="Arial" pitchFamily="34" charset="0"/>
              </a:defRPr>
            </a:lvl1pPr>
            <a:lvl2pPr marL="457200" indent="0" algn="l" defTabSz="457200" rtl="0" eaLnBrk="1" latinLnBrk="0" hangingPunct="1">
              <a:spcBef>
                <a:spcPct val="20000"/>
              </a:spcBef>
              <a:buFont typeface="Arial"/>
              <a:buNone/>
              <a:defRPr sz="2400" kern="1200">
                <a:solidFill>
                  <a:schemeClr val="tx1"/>
                </a:solidFill>
                <a:latin typeface="+mn-lt"/>
                <a:ea typeface="+mn-ea"/>
                <a:cs typeface="+mn-cs"/>
              </a:defRPr>
            </a:lvl2pPr>
            <a:lvl3pPr marL="914400" indent="0" algn="l" defTabSz="457200" rtl="0" eaLnBrk="1" latinLnBrk="0" hangingPunct="1">
              <a:spcBef>
                <a:spcPct val="20000"/>
              </a:spcBef>
              <a:buFont typeface="Arial"/>
              <a:buNone/>
              <a:defRPr sz="2400" kern="1200">
                <a:solidFill>
                  <a:schemeClr val="tx1"/>
                </a:solidFill>
                <a:latin typeface="+mn-lt"/>
                <a:ea typeface="+mn-ea"/>
                <a:cs typeface="+mn-cs"/>
              </a:defRPr>
            </a:lvl3pPr>
            <a:lvl4pPr marL="1371600" indent="0" algn="l" defTabSz="457200" rtl="0" eaLnBrk="1" latinLnBrk="0" hangingPunct="1">
              <a:spcBef>
                <a:spcPct val="20000"/>
              </a:spcBef>
              <a:buFont typeface="Arial"/>
              <a:buNone/>
              <a:defRPr sz="24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4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buFont typeface="Arial"/>
              <a:buChar char="•"/>
            </a:pPr>
            <a:r>
              <a:rPr lang="en-GB" sz="2000" dirty="0">
                <a:latin typeface="Arial"/>
                <a:cs typeface="Arial"/>
              </a:rPr>
              <a:t>Define the following variables</a:t>
            </a:r>
          </a:p>
          <a:p>
            <a:pPr marL="342900" indent="-342900">
              <a:buFont typeface="Arial"/>
              <a:buChar char="•"/>
            </a:pPr>
            <a:endParaRPr lang="en-GB" sz="2000" dirty="0">
              <a:latin typeface="Arial"/>
              <a:cs typeface="Arial"/>
            </a:endParaRPr>
          </a:p>
          <a:p>
            <a:pPr marL="342900" indent="-342900">
              <a:buFont typeface="Arial"/>
              <a:buChar char="•"/>
            </a:pPr>
            <a:endParaRPr lang="en-GB" sz="2000" dirty="0">
              <a:latin typeface="Arial"/>
              <a:cs typeface="Arial"/>
            </a:endParaRPr>
          </a:p>
          <a:p>
            <a:pPr marL="342900" indent="-342900">
              <a:buFont typeface="Arial"/>
              <a:buChar char="•"/>
            </a:pPr>
            <a:endParaRPr lang="en-GB" sz="2000" dirty="0">
              <a:latin typeface="Arial"/>
              <a:cs typeface="Arial"/>
            </a:endParaRPr>
          </a:p>
          <a:p>
            <a:pPr marL="342900" indent="-342900">
              <a:buFont typeface="Arial"/>
              <a:buChar char="•"/>
            </a:pPr>
            <a:endParaRPr lang="en-GB" sz="2000" dirty="0">
              <a:latin typeface="Arial"/>
              <a:cs typeface="Arial"/>
            </a:endParaRPr>
          </a:p>
          <a:p>
            <a:pPr marL="342900" indent="-342900">
              <a:buFont typeface="Arial"/>
              <a:buChar char="•"/>
            </a:pPr>
            <a:endParaRPr lang="en-GB" sz="2000" dirty="0">
              <a:latin typeface="Arial"/>
              <a:cs typeface="Arial"/>
            </a:endParaRPr>
          </a:p>
          <a:p>
            <a:pPr marL="342900" indent="-342900">
              <a:buFont typeface="Arial"/>
              <a:buChar char="•"/>
            </a:pPr>
            <a:r>
              <a:rPr lang="en-GB" sz="2000" dirty="0">
                <a:latin typeface="Arial"/>
                <a:cs typeface="Arial"/>
              </a:rPr>
              <a:t>What types do you think they will each have? Check!</a:t>
            </a:r>
          </a:p>
          <a:p>
            <a:pPr marL="342900" indent="-342900">
              <a:buFont typeface="Arial"/>
              <a:buChar char="•"/>
            </a:pPr>
            <a:r>
              <a:rPr lang="en-GB" sz="2000" dirty="0">
                <a:latin typeface="Arial"/>
                <a:cs typeface="Arial"/>
              </a:rPr>
              <a:t>Create two string variables. What happens when we add them together using `+` and print the result?</a:t>
            </a:r>
          </a:p>
          <a:p>
            <a:pPr marL="342900" indent="-342900">
              <a:buFont typeface="Arial"/>
              <a:buChar char="•"/>
            </a:pPr>
            <a:endParaRPr lang="en-GB" sz="2000" dirty="0">
              <a:latin typeface="Arial"/>
              <a:cs typeface="Arial"/>
            </a:endParaRPr>
          </a:p>
          <a:p>
            <a:pPr marL="342900" indent="-342900">
              <a:buFont typeface="Arial"/>
              <a:buChar char="•"/>
            </a:pPr>
            <a:r>
              <a:rPr lang="en-GB" sz="2000" b="1" dirty="0">
                <a:latin typeface="Arial"/>
                <a:cs typeface="Arial"/>
              </a:rPr>
              <a:t>Bonus:</a:t>
            </a:r>
            <a:r>
              <a:rPr lang="en-GB" sz="2000" dirty="0">
                <a:latin typeface="Arial"/>
                <a:cs typeface="Arial"/>
              </a:rPr>
              <a:t> What happens when we multiply a string by an integer?</a:t>
            </a:r>
            <a:endParaRPr lang="en-GB" sz="2000" b="1" dirty="0">
              <a:latin typeface="Arial"/>
              <a:cs typeface="Arial"/>
            </a:endParaRPr>
          </a:p>
        </p:txBody>
      </p:sp>
      <p:sp>
        <p:nvSpPr>
          <p:cNvPr id="2" name="Title 1">
            <a:extLst>
              <a:ext uri="{FF2B5EF4-FFF2-40B4-BE49-F238E27FC236}">
                <a16:creationId xmlns:a16="http://schemas.microsoft.com/office/drawing/2014/main" id="{6FF1181F-0C76-47D0-83D2-2133FE38FB6F}"/>
              </a:ext>
            </a:extLst>
          </p:cNvPr>
          <p:cNvSpPr>
            <a:spLocks noGrp="1"/>
          </p:cNvSpPr>
          <p:nvPr>
            <p:ph type="title"/>
          </p:nvPr>
        </p:nvSpPr>
        <p:spPr/>
        <p:txBody>
          <a:bodyPr vert="horz" anchor="t"/>
          <a:lstStyle/>
          <a:p>
            <a:r>
              <a:rPr lang="en-GB" dirty="0">
                <a:latin typeface="Arial"/>
                <a:cs typeface="Arial"/>
              </a:rPr>
              <a:t>Variable Types Puzzles</a:t>
            </a:r>
            <a:endParaRPr lang="en-GB" dirty="0"/>
          </a:p>
        </p:txBody>
      </p:sp>
      <p:sp>
        <p:nvSpPr>
          <p:cNvPr id="4" name="Slide Number Placeholder 3">
            <a:extLst>
              <a:ext uri="{FF2B5EF4-FFF2-40B4-BE49-F238E27FC236}">
                <a16:creationId xmlns:a16="http://schemas.microsoft.com/office/drawing/2014/main" id="{CCA97D33-0674-4F0A-9450-AA6A3EE0628D}"/>
              </a:ext>
            </a:extLst>
          </p:cNvPr>
          <p:cNvSpPr>
            <a:spLocks noGrp="1"/>
          </p:cNvSpPr>
          <p:nvPr>
            <p:ph type="sldNum" sz="quarter" idx="4"/>
          </p:nvPr>
        </p:nvSpPr>
        <p:spPr/>
        <p:txBody>
          <a:bodyPr/>
          <a:lstStyle/>
          <a:p>
            <a:fld id="{3C4F54F3-C349-4609-AFEE-01462D5C7942}" type="slidenum">
              <a:rPr lang="en-GB" smtClean="0"/>
              <a:pPr/>
              <a:t>21</a:t>
            </a:fld>
            <a:endParaRPr lang="en-GB"/>
          </a:p>
        </p:txBody>
      </p:sp>
      <p:pic>
        <p:nvPicPr>
          <p:cNvPr id="7" name="Picture 6">
            <a:extLst>
              <a:ext uri="{FF2B5EF4-FFF2-40B4-BE49-F238E27FC236}">
                <a16:creationId xmlns:a16="http://schemas.microsoft.com/office/drawing/2014/main" id="{D03B6693-53A5-4D24-AFAF-8455662814A9}"/>
              </a:ext>
            </a:extLst>
          </p:cNvPr>
          <p:cNvPicPr>
            <a:picLocks noChangeAspect="1"/>
          </p:cNvPicPr>
          <p:nvPr/>
        </p:nvPicPr>
        <p:blipFill>
          <a:blip r:embed="rId2"/>
          <a:stretch>
            <a:fillRect/>
          </a:stretch>
        </p:blipFill>
        <p:spPr>
          <a:xfrm>
            <a:off x="3575038" y="1477097"/>
            <a:ext cx="1794320" cy="1191648"/>
          </a:xfrm>
          <a:prstGeom prst="rect">
            <a:avLst/>
          </a:prstGeom>
        </p:spPr>
      </p:pic>
      <p:pic>
        <p:nvPicPr>
          <p:cNvPr id="8" name="Picture 7" descr="A picture containing stool&#10;&#10;Description automatically generated">
            <a:extLst>
              <a:ext uri="{FF2B5EF4-FFF2-40B4-BE49-F238E27FC236}">
                <a16:creationId xmlns:a16="http://schemas.microsoft.com/office/drawing/2014/main" id="{95E3E6B9-5B9F-4A7C-9B0A-E4121761E967}"/>
              </a:ext>
            </a:extLst>
          </p:cNvPr>
          <p:cNvPicPr>
            <a:picLocks noChangeAspect="1"/>
          </p:cNvPicPr>
          <p:nvPr/>
        </p:nvPicPr>
        <p:blipFill>
          <a:blip r:embed="rId3"/>
          <a:stretch>
            <a:fillRect/>
          </a:stretch>
        </p:blipFill>
        <p:spPr>
          <a:xfrm>
            <a:off x="8515735" y="4536281"/>
            <a:ext cx="558943" cy="558943"/>
          </a:xfrm>
          <a:prstGeom prst="ellipse">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9338132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1181F-0C76-47D0-83D2-2133FE38FB6F}"/>
              </a:ext>
            </a:extLst>
          </p:cNvPr>
          <p:cNvSpPr>
            <a:spLocks noGrp="1"/>
          </p:cNvSpPr>
          <p:nvPr>
            <p:ph type="title"/>
          </p:nvPr>
        </p:nvSpPr>
        <p:spPr/>
        <p:txBody>
          <a:bodyPr vert="horz" anchor="t"/>
          <a:lstStyle/>
          <a:p>
            <a:r>
              <a:rPr lang="en-GB" dirty="0">
                <a:latin typeface="Arial"/>
                <a:cs typeface="Arial"/>
              </a:rPr>
              <a:t>Variable Types Puzzles Solutions</a:t>
            </a:r>
            <a:endParaRPr lang="en-GB" dirty="0"/>
          </a:p>
        </p:txBody>
      </p:sp>
      <p:sp>
        <p:nvSpPr>
          <p:cNvPr id="4" name="Slide Number Placeholder 3">
            <a:extLst>
              <a:ext uri="{FF2B5EF4-FFF2-40B4-BE49-F238E27FC236}">
                <a16:creationId xmlns:a16="http://schemas.microsoft.com/office/drawing/2014/main" id="{CCA97D33-0674-4F0A-9450-AA6A3EE0628D}"/>
              </a:ext>
            </a:extLst>
          </p:cNvPr>
          <p:cNvSpPr>
            <a:spLocks noGrp="1"/>
          </p:cNvSpPr>
          <p:nvPr>
            <p:ph type="sldNum" sz="quarter" idx="4"/>
          </p:nvPr>
        </p:nvSpPr>
        <p:spPr/>
        <p:txBody>
          <a:bodyPr/>
          <a:lstStyle/>
          <a:p>
            <a:fld id="{3C4F54F3-C349-4609-AFEE-01462D5C7942}" type="slidenum">
              <a:rPr lang="en-GB" smtClean="0"/>
              <a:pPr/>
              <a:t>22</a:t>
            </a:fld>
            <a:endParaRPr lang="en-GB"/>
          </a:p>
        </p:txBody>
      </p:sp>
      <p:pic>
        <p:nvPicPr>
          <p:cNvPr id="3" name="Picture 2">
            <a:extLst>
              <a:ext uri="{FF2B5EF4-FFF2-40B4-BE49-F238E27FC236}">
                <a16:creationId xmlns:a16="http://schemas.microsoft.com/office/drawing/2014/main" id="{6C8A4D25-967C-4F95-90E8-0557E90CED52}"/>
              </a:ext>
            </a:extLst>
          </p:cNvPr>
          <p:cNvPicPr>
            <a:picLocks noChangeAspect="1"/>
          </p:cNvPicPr>
          <p:nvPr/>
        </p:nvPicPr>
        <p:blipFill>
          <a:blip r:embed="rId2"/>
          <a:stretch>
            <a:fillRect/>
          </a:stretch>
        </p:blipFill>
        <p:spPr>
          <a:xfrm>
            <a:off x="3367126" y="904576"/>
            <a:ext cx="2409748" cy="1764280"/>
          </a:xfrm>
          <a:prstGeom prst="rect">
            <a:avLst/>
          </a:prstGeom>
        </p:spPr>
      </p:pic>
      <p:pic>
        <p:nvPicPr>
          <p:cNvPr id="6" name="Picture 5">
            <a:extLst>
              <a:ext uri="{FF2B5EF4-FFF2-40B4-BE49-F238E27FC236}">
                <a16:creationId xmlns:a16="http://schemas.microsoft.com/office/drawing/2014/main" id="{7B41197F-B49C-4299-B271-5FBC9FB06EB1}"/>
              </a:ext>
            </a:extLst>
          </p:cNvPr>
          <p:cNvPicPr>
            <a:picLocks noChangeAspect="1"/>
          </p:cNvPicPr>
          <p:nvPr/>
        </p:nvPicPr>
        <p:blipFill>
          <a:blip r:embed="rId3"/>
          <a:stretch>
            <a:fillRect/>
          </a:stretch>
        </p:blipFill>
        <p:spPr>
          <a:xfrm>
            <a:off x="3208775" y="2983095"/>
            <a:ext cx="2726449" cy="1483864"/>
          </a:xfrm>
          <a:prstGeom prst="rect">
            <a:avLst/>
          </a:prstGeom>
        </p:spPr>
      </p:pic>
      <p:pic>
        <p:nvPicPr>
          <p:cNvPr id="7" name="Picture 6" descr="A picture containing stool&#10;&#10;Description automatically generated">
            <a:extLst>
              <a:ext uri="{FF2B5EF4-FFF2-40B4-BE49-F238E27FC236}">
                <a16:creationId xmlns:a16="http://schemas.microsoft.com/office/drawing/2014/main" id="{2DA64FC5-8421-4142-BD72-1BB813EDBA24}"/>
              </a:ext>
            </a:extLst>
          </p:cNvPr>
          <p:cNvPicPr>
            <a:picLocks noChangeAspect="1"/>
          </p:cNvPicPr>
          <p:nvPr/>
        </p:nvPicPr>
        <p:blipFill>
          <a:blip r:embed="rId4"/>
          <a:stretch>
            <a:fillRect/>
          </a:stretch>
        </p:blipFill>
        <p:spPr>
          <a:xfrm>
            <a:off x="8515735" y="4536281"/>
            <a:ext cx="558943" cy="558943"/>
          </a:xfrm>
          <a:prstGeom prst="ellipse">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5685290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 Placeholder 2">
            <a:extLst>
              <a:ext uri="{FF2B5EF4-FFF2-40B4-BE49-F238E27FC236}">
                <a16:creationId xmlns:a16="http://schemas.microsoft.com/office/drawing/2014/main" id="{6D0F12BA-F74D-403E-A598-155116B099A0}"/>
              </a:ext>
            </a:extLst>
          </p:cNvPr>
          <p:cNvSpPr txBox="1">
            <a:spLocks/>
          </p:cNvSpPr>
          <p:nvPr/>
        </p:nvSpPr>
        <p:spPr>
          <a:xfrm>
            <a:off x="237061" y="932688"/>
            <a:ext cx="8696627" cy="4162535"/>
          </a:xfrm>
          <a:prstGeom prst="rect">
            <a:avLst/>
          </a:prstGeom>
        </p:spPr>
        <p:txBody>
          <a:bodyPr vert="horz" anchor="t"/>
          <a:lstStyle>
            <a:lvl1pPr marL="0" indent="0" algn="l" defTabSz="457200" rtl="0" eaLnBrk="1" latinLnBrk="0" hangingPunct="1">
              <a:spcBef>
                <a:spcPts val="0"/>
              </a:spcBef>
              <a:buFont typeface="Arial"/>
              <a:buNone/>
              <a:defRPr sz="2400" kern="1200" baseline="0">
                <a:solidFill>
                  <a:schemeClr val="tx1"/>
                </a:solidFill>
                <a:latin typeface="Arial" pitchFamily="34" charset="0"/>
                <a:ea typeface="+mn-ea"/>
                <a:cs typeface="Arial" pitchFamily="34" charset="0"/>
              </a:defRPr>
            </a:lvl1pPr>
            <a:lvl2pPr marL="457200" indent="0" algn="l" defTabSz="457200" rtl="0" eaLnBrk="1" latinLnBrk="0" hangingPunct="1">
              <a:spcBef>
                <a:spcPct val="20000"/>
              </a:spcBef>
              <a:buFont typeface="Arial"/>
              <a:buNone/>
              <a:defRPr sz="2400" kern="1200">
                <a:solidFill>
                  <a:schemeClr val="tx1"/>
                </a:solidFill>
                <a:latin typeface="+mn-lt"/>
                <a:ea typeface="+mn-ea"/>
                <a:cs typeface="+mn-cs"/>
              </a:defRPr>
            </a:lvl2pPr>
            <a:lvl3pPr marL="914400" indent="0" algn="l" defTabSz="457200" rtl="0" eaLnBrk="1" latinLnBrk="0" hangingPunct="1">
              <a:spcBef>
                <a:spcPct val="20000"/>
              </a:spcBef>
              <a:buFont typeface="Arial"/>
              <a:buNone/>
              <a:defRPr sz="2400" kern="1200">
                <a:solidFill>
                  <a:schemeClr val="tx1"/>
                </a:solidFill>
                <a:latin typeface="+mn-lt"/>
                <a:ea typeface="+mn-ea"/>
                <a:cs typeface="+mn-cs"/>
              </a:defRPr>
            </a:lvl3pPr>
            <a:lvl4pPr marL="1371600" indent="0" algn="l" defTabSz="457200" rtl="0" eaLnBrk="1" latinLnBrk="0" hangingPunct="1">
              <a:spcBef>
                <a:spcPct val="20000"/>
              </a:spcBef>
              <a:buFont typeface="Arial"/>
              <a:buNone/>
              <a:defRPr sz="24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4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buFont typeface="Arial"/>
              <a:buChar char="•"/>
            </a:pPr>
            <a:r>
              <a:rPr lang="en-GB" sz="2000" dirty="0">
                <a:latin typeface="Arial"/>
                <a:cs typeface="Arial"/>
              </a:rPr>
              <a:t>Create a variable `pi` with the value 3.14 and a variable `radius` with any value of your choosing</a:t>
            </a:r>
          </a:p>
          <a:p>
            <a:pPr marL="342900" indent="-342900">
              <a:buFont typeface="Arial"/>
              <a:buChar char="•"/>
            </a:pPr>
            <a:r>
              <a:rPr lang="en-GB" sz="2000" dirty="0">
                <a:latin typeface="Arial"/>
                <a:cs typeface="Arial"/>
              </a:rPr>
              <a:t>Use these to print the circumference and area of a circle with radius equal to the value of `radius`</a:t>
            </a:r>
          </a:p>
          <a:p>
            <a:pPr marL="342900" indent="-342900">
              <a:buFont typeface="Arial"/>
              <a:buChar char="•"/>
            </a:pPr>
            <a:r>
              <a:rPr lang="en-GB" sz="2000" dirty="0">
                <a:latin typeface="Arial"/>
                <a:cs typeface="Arial"/>
              </a:rPr>
              <a:t>You may need the following formulae:</a:t>
            </a:r>
          </a:p>
          <a:p>
            <a:pPr marL="342900" indent="-342900">
              <a:buFont typeface="Arial"/>
              <a:buChar char="•"/>
            </a:pPr>
            <a:endParaRPr lang="en-GB" sz="2000" dirty="0">
              <a:latin typeface="Arial"/>
              <a:cs typeface="Arial"/>
            </a:endParaRPr>
          </a:p>
          <a:p>
            <a:pPr marL="342900" indent="-342900">
              <a:buFont typeface="Arial"/>
              <a:buChar char="•"/>
            </a:pPr>
            <a:endParaRPr lang="en-GB" sz="2000" dirty="0">
              <a:latin typeface="Arial"/>
              <a:cs typeface="Arial"/>
            </a:endParaRPr>
          </a:p>
          <a:p>
            <a:pPr marL="342900" indent="-342900">
              <a:buFont typeface="Arial"/>
              <a:buChar char="•"/>
            </a:pPr>
            <a:endParaRPr lang="en-GB" sz="2000" dirty="0">
              <a:latin typeface="Arial"/>
              <a:cs typeface="Arial"/>
            </a:endParaRPr>
          </a:p>
          <a:p>
            <a:endParaRPr lang="en-GB" sz="2000" dirty="0">
              <a:latin typeface="Arial"/>
              <a:cs typeface="Arial"/>
            </a:endParaRPr>
          </a:p>
          <a:p>
            <a:pPr marL="342900" indent="-342900">
              <a:buFont typeface="Arial"/>
              <a:buChar char="•"/>
            </a:pPr>
            <a:r>
              <a:rPr lang="en-GB" sz="2000" b="1" dirty="0">
                <a:latin typeface="Arial"/>
                <a:cs typeface="Arial"/>
              </a:rPr>
              <a:t>Bonus:</a:t>
            </a:r>
            <a:r>
              <a:rPr lang="en-GB" sz="2000" dirty="0">
                <a:latin typeface="Arial"/>
                <a:cs typeface="Arial"/>
              </a:rPr>
              <a:t> use the round() function to round your answer to 2 decimal places. This takes to inputs, a number to round and the number of decimal places to round to (separated by a comma, remember!)</a:t>
            </a:r>
            <a:endParaRPr lang="en-GB" sz="2000" b="1" dirty="0">
              <a:latin typeface="Arial"/>
              <a:cs typeface="Arial"/>
            </a:endParaRPr>
          </a:p>
          <a:p>
            <a:endParaRPr lang="en-GB" sz="2000" dirty="0">
              <a:latin typeface="Arial"/>
              <a:cs typeface="Arial"/>
            </a:endParaRPr>
          </a:p>
        </p:txBody>
      </p:sp>
      <p:sp>
        <p:nvSpPr>
          <p:cNvPr id="2" name="Title 1">
            <a:extLst>
              <a:ext uri="{FF2B5EF4-FFF2-40B4-BE49-F238E27FC236}">
                <a16:creationId xmlns:a16="http://schemas.microsoft.com/office/drawing/2014/main" id="{6FF1181F-0C76-47D0-83D2-2133FE38FB6F}"/>
              </a:ext>
            </a:extLst>
          </p:cNvPr>
          <p:cNvSpPr>
            <a:spLocks noGrp="1"/>
          </p:cNvSpPr>
          <p:nvPr>
            <p:ph type="title"/>
          </p:nvPr>
        </p:nvSpPr>
        <p:spPr/>
        <p:txBody>
          <a:bodyPr vert="horz" anchor="t"/>
          <a:lstStyle/>
          <a:p>
            <a:r>
              <a:rPr lang="en-GB" dirty="0">
                <a:latin typeface="Arial"/>
                <a:cs typeface="Arial"/>
              </a:rPr>
              <a:t>More Variable Puzzles</a:t>
            </a:r>
            <a:endParaRPr lang="en-GB" dirty="0"/>
          </a:p>
        </p:txBody>
      </p:sp>
      <p:sp>
        <p:nvSpPr>
          <p:cNvPr id="4" name="Slide Number Placeholder 3">
            <a:extLst>
              <a:ext uri="{FF2B5EF4-FFF2-40B4-BE49-F238E27FC236}">
                <a16:creationId xmlns:a16="http://schemas.microsoft.com/office/drawing/2014/main" id="{CCA97D33-0674-4F0A-9450-AA6A3EE0628D}"/>
              </a:ext>
            </a:extLst>
          </p:cNvPr>
          <p:cNvSpPr>
            <a:spLocks noGrp="1"/>
          </p:cNvSpPr>
          <p:nvPr>
            <p:ph type="sldNum" sz="quarter" idx="4"/>
          </p:nvPr>
        </p:nvSpPr>
        <p:spPr/>
        <p:txBody>
          <a:bodyPr/>
          <a:lstStyle/>
          <a:p>
            <a:fld id="{3C4F54F3-C349-4609-AFEE-01462D5C7942}" type="slidenum">
              <a:rPr lang="en-GB" smtClean="0"/>
              <a:pPr/>
              <a:t>23</a:t>
            </a:fld>
            <a:endParaRPr lang="en-GB"/>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4D550D45-997E-46EE-B7BB-2B5374AFA2D9}"/>
                  </a:ext>
                </a:extLst>
              </p:cNvPr>
              <p:cNvSpPr txBox="1"/>
              <p:nvPr/>
            </p:nvSpPr>
            <p:spPr>
              <a:xfrm>
                <a:off x="1383395" y="2660606"/>
                <a:ext cx="6403957" cy="83099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2400" b="1" i="1" smtClean="0">
                          <a:latin typeface="Cambria Math" panose="02040503050406030204" pitchFamily="18" charset="0"/>
                        </a:rPr>
                        <m:t>𝑨𝒓𝒆𝒂</m:t>
                      </m:r>
                      <m:r>
                        <a:rPr lang="en-GB" sz="2400" b="1" i="1" smtClean="0">
                          <a:latin typeface="Cambria Math" panose="02040503050406030204" pitchFamily="18" charset="0"/>
                        </a:rPr>
                        <m:t>=</m:t>
                      </m:r>
                      <m:r>
                        <a:rPr lang="el-GR" sz="2400" b="1" i="1" smtClean="0">
                          <a:latin typeface="Cambria Math" panose="02040503050406030204" pitchFamily="18" charset="0"/>
                        </a:rPr>
                        <m:t>𝝅</m:t>
                      </m:r>
                      <m:r>
                        <a:rPr lang="en-GB" sz="2400" b="1" i="1" smtClean="0">
                          <a:latin typeface="Cambria Math" panose="02040503050406030204" pitchFamily="18" charset="0"/>
                        </a:rPr>
                        <m:t>×</m:t>
                      </m:r>
                      <m:r>
                        <a:rPr lang="en-GB" sz="2400" b="1" i="1" smtClean="0">
                          <a:latin typeface="Cambria Math" panose="02040503050406030204" pitchFamily="18" charset="0"/>
                        </a:rPr>
                        <m:t>𝒓</m:t>
                      </m:r>
                      <m:r>
                        <a:rPr lang="en-GB" sz="2400" b="1" i="1" smtClean="0">
                          <a:latin typeface="Cambria Math" panose="02040503050406030204" pitchFamily="18" charset="0"/>
                        </a:rPr>
                        <m:t>×</m:t>
                      </m:r>
                      <m:r>
                        <a:rPr lang="en-GB" sz="2400" b="1" i="1" smtClean="0">
                          <a:latin typeface="Cambria Math" panose="02040503050406030204" pitchFamily="18" charset="0"/>
                        </a:rPr>
                        <m:t>𝒓</m:t>
                      </m:r>
                    </m:oMath>
                  </m:oMathPara>
                </a14:m>
                <a:endParaRPr lang="en-GB" sz="2400" b="1"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GB" sz="2400" b="1" i="1" smtClean="0">
                          <a:latin typeface="Cambria Math" panose="02040503050406030204" pitchFamily="18" charset="0"/>
                        </a:rPr>
                        <m:t>𝑪𝒊𝒓𝒄𝒖𝒎𝒇𝒆𝒓𝒆𝒏𝒄𝒆</m:t>
                      </m:r>
                      <m:r>
                        <a:rPr lang="en-GB" sz="2400" b="1" i="1" smtClean="0">
                          <a:latin typeface="Cambria Math" panose="02040503050406030204" pitchFamily="18" charset="0"/>
                        </a:rPr>
                        <m:t>=</m:t>
                      </m:r>
                      <m:r>
                        <a:rPr lang="en-GB" sz="2400" b="1" i="1" smtClean="0">
                          <a:latin typeface="Cambria Math" panose="02040503050406030204" pitchFamily="18" charset="0"/>
                        </a:rPr>
                        <m:t>𝟐</m:t>
                      </m:r>
                      <m:r>
                        <a:rPr lang="en-GB" sz="2400" b="1" i="1" smtClean="0">
                          <a:latin typeface="Cambria Math" panose="02040503050406030204" pitchFamily="18" charset="0"/>
                        </a:rPr>
                        <m:t>×</m:t>
                      </m:r>
                      <m:r>
                        <a:rPr lang="el-GR" sz="2400" b="1" i="1" smtClean="0">
                          <a:latin typeface="Cambria Math" panose="02040503050406030204" pitchFamily="18" charset="0"/>
                        </a:rPr>
                        <m:t>𝝅</m:t>
                      </m:r>
                      <m:r>
                        <a:rPr lang="en-GB" sz="2400" b="1" i="1" smtClean="0">
                          <a:latin typeface="Cambria Math" panose="02040503050406030204" pitchFamily="18" charset="0"/>
                        </a:rPr>
                        <m:t>×</m:t>
                      </m:r>
                      <m:r>
                        <a:rPr lang="en-GB" sz="2400" b="1" i="1" smtClean="0">
                          <a:latin typeface="Cambria Math" panose="02040503050406030204" pitchFamily="18" charset="0"/>
                        </a:rPr>
                        <m:t>𝒓</m:t>
                      </m:r>
                    </m:oMath>
                  </m:oMathPara>
                </a14:m>
                <a:endParaRPr lang="en-GB" sz="2400" b="1" dirty="0"/>
              </a:p>
            </p:txBody>
          </p:sp>
        </mc:Choice>
        <mc:Fallback xmlns="">
          <p:sp>
            <p:nvSpPr>
              <p:cNvPr id="8" name="TextBox 7">
                <a:extLst>
                  <a:ext uri="{FF2B5EF4-FFF2-40B4-BE49-F238E27FC236}">
                    <a16:creationId xmlns:a16="http://schemas.microsoft.com/office/drawing/2014/main" id="{4D550D45-997E-46EE-B7BB-2B5374AFA2D9}"/>
                  </a:ext>
                </a:extLst>
              </p:cNvPr>
              <p:cNvSpPr txBox="1">
                <a:spLocks noRot="1" noChangeAspect="1" noMove="1" noResize="1" noEditPoints="1" noAdjustHandles="1" noChangeArrowheads="1" noChangeShapeType="1" noTextEdit="1"/>
              </p:cNvSpPr>
              <p:nvPr/>
            </p:nvSpPr>
            <p:spPr>
              <a:xfrm>
                <a:off x="1383395" y="2660606"/>
                <a:ext cx="6403957" cy="830997"/>
              </a:xfrm>
              <a:prstGeom prst="rect">
                <a:avLst/>
              </a:prstGeom>
              <a:blipFill>
                <a:blip r:embed="rId3"/>
                <a:stretch>
                  <a:fillRect b="-10219"/>
                </a:stretch>
              </a:blipFill>
            </p:spPr>
            <p:txBody>
              <a:bodyPr/>
              <a:lstStyle/>
              <a:p>
                <a:r>
                  <a:rPr lang="en-GB">
                    <a:noFill/>
                  </a:rPr>
                  <a:t> </a:t>
                </a:r>
              </a:p>
            </p:txBody>
          </p:sp>
        </mc:Fallback>
      </mc:AlternateContent>
      <p:pic>
        <p:nvPicPr>
          <p:cNvPr id="7" name="Picture 6" descr="A picture containing stool&#10;&#10;Description automatically generated">
            <a:extLst>
              <a:ext uri="{FF2B5EF4-FFF2-40B4-BE49-F238E27FC236}">
                <a16:creationId xmlns:a16="http://schemas.microsoft.com/office/drawing/2014/main" id="{488BB1E8-911E-4B38-AFF2-CFBC7BC6BA72}"/>
              </a:ext>
            </a:extLst>
          </p:cNvPr>
          <p:cNvPicPr>
            <a:picLocks noChangeAspect="1"/>
          </p:cNvPicPr>
          <p:nvPr/>
        </p:nvPicPr>
        <p:blipFill>
          <a:blip r:embed="rId4"/>
          <a:stretch>
            <a:fillRect/>
          </a:stretch>
        </p:blipFill>
        <p:spPr>
          <a:xfrm>
            <a:off x="8515735" y="4536281"/>
            <a:ext cx="558943" cy="558943"/>
          </a:xfrm>
          <a:prstGeom prst="ellipse">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11395469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1181F-0C76-47D0-83D2-2133FE38FB6F}"/>
              </a:ext>
            </a:extLst>
          </p:cNvPr>
          <p:cNvSpPr>
            <a:spLocks noGrp="1"/>
          </p:cNvSpPr>
          <p:nvPr>
            <p:ph type="title"/>
          </p:nvPr>
        </p:nvSpPr>
        <p:spPr/>
        <p:txBody>
          <a:bodyPr vert="horz" anchor="t"/>
          <a:lstStyle/>
          <a:p>
            <a:r>
              <a:rPr lang="en-GB" dirty="0">
                <a:latin typeface="Arial"/>
                <a:cs typeface="Arial"/>
              </a:rPr>
              <a:t>More Variable Puzzles Solutions</a:t>
            </a:r>
            <a:endParaRPr lang="en-GB" dirty="0"/>
          </a:p>
        </p:txBody>
      </p:sp>
      <p:sp>
        <p:nvSpPr>
          <p:cNvPr id="4" name="Slide Number Placeholder 3">
            <a:extLst>
              <a:ext uri="{FF2B5EF4-FFF2-40B4-BE49-F238E27FC236}">
                <a16:creationId xmlns:a16="http://schemas.microsoft.com/office/drawing/2014/main" id="{CCA97D33-0674-4F0A-9450-AA6A3EE0628D}"/>
              </a:ext>
            </a:extLst>
          </p:cNvPr>
          <p:cNvSpPr>
            <a:spLocks noGrp="1"/>
          </p:cNvSpPr>
          <p:nvPr>
            <p:ph type="sldNum" sz="quarter" idx="4"/>
          </p:nvPr>
        </p:nvSpPr>
        <p:spPr/>
        <p:txBody>
          <a:bodyPr/>
          <a:lstStyle/>
          <a:p>
            <a:fld id="{3C4F54F3-C349-4609-AFEE-01462D5C7942}" type="slidenum">
              <a:rPr lang="en-GB" smtClean="0"/>
              <a:pPr/>
              <a:t>24</a:t>
            </a:fld>
            <a:endParaRPr lang="en-GB"/>
          </a:p>
        </p:txBody>
      </p:sp>
      <p:pic>
        <p:nvPicPr>
          <p:cNvPr id="3" name="Picture 2">
            <a:extLst>
              <a:ext uri="{FF2B5EF4-FFF2-40B4-BE49-F238E27FC236}">
                <a16:creationId xmlns:a16="http://schemas.microsoft.com/office/drawing/2014/main" id="{759A5DE0-28C2-4621-8B28-F5C96D89205E}"/>
              </a:ext>
            </a:extLst>
          </p:cNvPr>
          <p:cNvPicPr>
            <a:picLocks noChangeAspect="1"/>
          </p:cNvPicPr>
          <p:nvPr/>
        </p:nvPicPr>
        <p:blipFill>
          <a:blip r:embed="rId2"/>
          <a:stretch>
            <a:fillRect/>
          </a:stretch>
        </p:blipFill>
        <p:spPr>
          <a:xfrm>
            <a:off x="1070229" y="890955"/>
            <a:ext cx="7003541" cy="2430706"/>
          </a:xfrm>
          <a:prstGeom prst="rect">
            <a:avLst/>
          </a:prstGeom>
        </p:spPr>
      </p:pic>
      <p:sp>
        <p:nvSpPr>
          <p:cNvPr id="11" name="Text Placeholder 2">
            <a:extLst>
              <a:ext uri="{FF2B5EF4-FFF2-40B4-BE49-F238E27FC236}">
                <a16:creationId xmlns:a16="http://schemas.microsoft.com/office/drawing/2014/main" id="{58564044-60B3-482F-8B74-B7BED3428E2C}"/>
              </a:ext>
            </a:extLst>
          </p:cNvPr>
          <p:cNvSpPr txBox="1">
            <a:spLocks/>
          </p:cNvSpPr>
          <p:nvPr/>
        </p:nvSpPr>
        <p:spPr>
          <a:xfrm>
            <a:off x="237061" y="3564616"/>
            <a:ext cx="8696627" cy="1530607"/>
          </a:xfrm>
          <a:prstGeom prst="rect">
            <a:avLst/>
          </a:prstGeom>
        </p:spPr>
        <p:txBody>
          <a:bodyPr vert="horz" anchor="t"/>
          <a:lstStyle>
            <a:lvl1pPr marL="0" indent="0" algn="l" defTabSz="457200" rtl="0" eaLnBrk="1" latinLnBrk="0" hangingPunct="1">
              <a:spcBef>
                <a:spcPts val="0"/>
              </a:spcBef>
              <a:buFont typeface="Arial"/>
              <a:buNone/>
              <a:defRPr sz="2400" kern="1200" baseline="0">
                <a:solidFill>
                  <a:schemeClr val="tx1"/>
                </a:solidFill>
                <a:latin typeface="Arial" pitchFamily="34" charset="0"/>
                <a:ea typeface="+mn-ea"/>
                <a:cs typeface="Arial" pitchFamily="34" charset="0"/>
              </a:defRPr>
            </a:lvl1pPr>
            <a:lvl2pPr marL="457200" indent="0" algn="l" defTabSz="457200" rtl="0" eaLnBrk="1" latinLnBrk="0" hangingPunct="1">
              <a:spcBef>
                <a:spcPct val="20000"/>
              </a:spcBef>
              <a:buFont typeface="Arial"/>
              <a:buNone/>
              <a:defRPr sz="2400" kern="1200">
                <a:solidFill>
                  <a:schemeClr val="tx1"/>
                </a:solidFill>
                <a:latin typeface="+mn-lt"/>
                <a:ea typeface="+mn-ea"/>
                <a:cs typeface="+mn-cs"/>
              </a:defRPr>
            </a:lvl2pPr>
            <a:lvl3pPr marL="914400" indent="0" algn="l" defTabSz="457200" rtl="0" eaLnBrk="1" latinLnBrk="0" hangingPunct="1">
              <a:spcBef>
                <a:spcPct val="20000"/>
              </a:spcBef>
              <a:buFont typeface="Arial"/>
              <a:buNone/>
              <a:defRPr sz="2400" kern="1200">
                <a:solidFill>
                  <a:schemeClr val="tx1"/>
                </a:solidFill>
                <a:latin typeface="+mn-lt"/>
                <a:ea typeface="+mn-ea"/>
                <a:cs typeface="+mn-cs"/>
              </a:defRPr>
            </a:lvl3pPr>
            <a:lvl4pPr marL="1371600" indent="0" algn="l" defTabSz="457200" rtl="0" eaLnBrk="1" latinLnBrk="0" hangingPunct="1">
              <a:spcBef>
                <a:spcPct val="20000"/>
              </a:spcBef>
              <a:buFont typeface="Arial"/>
              <a:buNone/>
              <a:defRPr sz="24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4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buFont typeface="Arial"/>
              <a:buChar char="•"/>
            </a:pPr>
            <a:r>
              <a:rPr lang="en-GB" sz="2000" dirty="0">
                <a:latin typeface="Arial"/>
                <a:cs typeface="Arial"/>
              </a:rPr>
              <a:t>Note, in most cases, Python ignores extra spaces and new lines</a:t>
            </a:r>
          </a:p>
          <a:p>
            <a:pPr marL="342900" indent="-342900">
              <a:buFont typeface="Arial"/>
              <a:buChar char="•"/>
            </a:pPr>
            <a:r>
              <a:rPr lang="en-GB" sz="2000" dirty="0">
                <a:latin typeface="Arial"/>
                <a:cs typeface="Arial"/>
              </a:rPr>
              <a:t>Therefore we can go onto a new line after printing area without changing how Python executes the code. It just makes it easier for us to read!</a:t>
            </a:r>
          </a:p>
        </p:txBody>
      </p:sp>
      <p:pic>
        <p:nvPicPr>
          <p:cNvPr id="7" name="Picture 6" descr="A picture containing stool&#10;&#10;Description automatically generated">
            <a:extLst>
              <a:ext uri="{FF2B5EF4-FFF2-40B4-BE49-F238E27FC236}">
                <a16:creationId xmlns:a16="http://schemas.microsoft.com/office/drawing/2014/main" id="{79995BF6-819D-4376-87F7-894D250D32B9}"/>
              </a:ext>
            </a:extLst>
          </p:cNvPr>
          <p:cNvPicPr>
            <a:picLocks noChangeAspect="1"/>
          </p:cNvPicPr>
          <p:nvPr/>
        </p:nvPicPr>
        <p:blipFill>
          <a:blip r:embed="rId3"/>
          <a:stretch>
            <a:fillRect/>
          </a:stretch>
        </p:blipFill>
        <p:spPr>
          <a:xfrm>
            <a:off x="8515735" y="4536281"/>
            <a:ext cx="558943" cy="558943"/>
          </a:xfrm>
          <a:prstGeom prst="ellipse">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30667036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1181F-0C76-47D0-83D2-2133FE38FB6F}"/>
              </a:ext>
            </a:extLst>
          </p:cNvPr>
          <p:cNvSpPr>
            <a:spLocks noGrp="1"/>
          </p:cNvSpPr>
          <p:nvPr>
            <p:ph type="title"/>
          </p:nvPr>
        </p:nvSpPr>
        <p:spPr/>
        <p:txBody>
          <a:bodyPr vert="horz" anchor="t"/>
          <a:lstStyle/>
          <a:p>
            <a:r>
              <a:rPr lang="en-GB" dirty="0">
                <a:latin typeface="Arial"/>
                <a:cs typeface="Arial"/>
              </a:rPr>
              <a:t>Using Google </a:t>
            </a:r>
            <a:r>
              <a:rPr lang="en-GB" dirty="0" err="1">
                <a:latin typeface="Arial"/>
                <a:cs typeface="Arial"/>
              </a:rPr>
              <a:t>Colab</a:t>
            </a:r>
            <a:endParaRPr lang="en-GB" dirty="0"/>
          </a:p>
        </p:txBody>
      </p:sp>
      <p:sp>
        <p:nvSpPr>
          <p:cNvPr id="3" name="Text Placeholder 2">
            <a:extLst>
              <a:ext uri="{FF2B5EF4-FFF2-40B4-BE49-F238E27FC236}">
                <a16:creationId xmlns:a16="http://schemas.microsoft.com/office/drawing/2014/main" id="{D9F59F0A-AA59-4F15-95CC-124F6F55180D}"/>
              </a:ext>
            </a:extLst>
          </p:cNvPr>
          <p:cNvSpPr>
            <a:spLocks noGrp="1"/>
          </p:cNvSpPr>
          <p:nvPr>
            <p:ph type="body" sz="quarter" idx="11"/>
          </p:nvPr>
        </p:nvSpPr>
        <p:spPr>
          <a:xfrm>
            <a:off x="237061" y="712956"/>
            <a:ext cx="8513239" cy="3709025"/>
          </a:xfrm>
        </p:spPr>
        <p:txBody>
          <a:bodyPr vert="horz" anchor="t"/>
          <a:lstStyle/>
          <a:p>
            <a:pPr marL="342900" indent="-342900">
              <a:buChar char="•"/>
            </a:pPr>
            <a:r>
              <a:rPr lang="en-GB" sz="2000" dirty="0" err="1">
                <a:latin typeface="Arial"/>
                <a:cs typeface="Arial"/>
              </a:rPr>
              <a:t>Colab</a:t>
            </a:r>
            <a:r>
              <a:rPr lang="en-GB" sz="2000" dirty="0">
                <a:latin typeface="Arial"/>
                <a:cs typeface="Arial"/>
              </a:rPr>
              <a:t> is an interactive editor for Python in the cloud</a:t>
            </a:r>
          </a:p>
          <a:p>
            <a:endParaRPr lang="en-GB" sz="2000" dirty="0">
              <a:latin typeface="Arial"/>
              <a:cs typeface="Arial"/>
            </a:endParaRPr>
          </a:p>
          <a:p>
            <a:pPr marL="342900" indent="-342900">
              <a:buChar char="•"/>
            </a:pPr>
            <a:r>
              <a:rPr lang="en-GB" sz="2000" dirty="0">
                <a:latin typeface="Arial"/>
                <a:cs typeface="Arial"/>
              </a:rPr>
              <a:t>To get started, open </a:t>
            </a:r>
            <a:r>
              <a:rPr lang="en-GB" sz="2000" dirty="0">
                <a:latin typeface="Arial"/>
                <a:cs typeface="Arial"/>
                <a:hlinkClick r:id="rId2"/>
              </a:rPr>
              <a:t>Google </a:t>
            </a:r>
            <a:r>
              <a:rPr lang="en-GB" sz="2000" dirty="0" err="1">
                <a:latin typeface="Arial"/>
                <a:cs typeface="Arial"/>
                <a:hlinkClick r:id="rId2"/>
              </a:rPr>
              <a:t>Colab</a:t>
            </a:r>
            <a:r>
              <a:rPr lang="en-GB" sz="2000" dirty="0">
                <a:latin typeface="Arial"/>
                <a:cs typeface="Arial"/>
                <a:hlinkClick r:id="rId2"/>
              </a:rPr>
              <a:t> </a:t>
            </a:r>
            <a:r>
              <a:rPr lang="en-GB" sz="2000" b="1" dirty="0">
                <a:latin typeface="Arial"/>
                <a:cs typeface="Arial"/>
              </a:rPr>
              <a:t>in Chrome</a:t>
            </a:r>
          </a:p>
          <a:p>
            <a:pPr marL="342900" indent="-342900">
              <a:buChar char="•"/>
            </a:pPr>
            <a:r>
              <a:rPr lang="en-GB" sz="2000" dirty="0">
                <a:latin typeface="Arial"/>
                <a:cs typeface="Arial"/>
              </a:rPr>
              <a:t>Sign in using your personal Google account</a:t>
            </a:r>
          </a:p>
          <a:p>
            <a:pPr marL="342900" indent="-342900">
              <a:buChar char="•"/>
            </a:pPr>
            <a:r>
              <a:rPr lang="en-GB" sz="2000" dirty="0">
                <a:latin typeface="Arial"/>
                <a:cs typeface="Arial"/>
              </a:rPr>
              <a:t>Click ‘New Notebook’ or, if this is not an option, ‘File &gt; New Notebook’</a:t>
            </a:r>
          </a:p>
          <a:p>
            <a:pPr marL="342900" indent="-342900">
              <a:buChar char="•"/>
            </a:pPr>
            <a:endParaRPr lang="en-GB" sz="2000" dirty="0">
              <a:latin typeface="Arial"/>
              <a:cs typeface="Arial"/>
            </a:endParaRPr>
          </a:p>
          <a:p>
            <a:pPr marL="342900" indent="-342900">
              <a:buChar char="•"/>
            </a:pPr>
            <a:r>
              <a:rPr lang="en-GB" sz="2000" dirty="0">
                <a:latin typeface="Arial"/>
                <a:cs typeface="Arial"/>
              </a:rPr>
              <a:t>The top-right hand corner should look like this</a:t>
            </a:r>
          </a:p>
          <a:p>
            <a:pPr marL="342900" indent="-342900">
              <a:buChar char="•"/>
            </a:pPr>
            <a:endParaRPr lang="en-GB" sz="2000" dirty="0">
              <a:latin typeface="Arial"/>
              <a:cs typeface="Arial"/>
            </a:endParaRPr>
          </a:p>
          <a:p>
            <a:pPr marL="342900" indent="-342900">
              <a:buChar char="•"/>
            </a:pPr>
            <a:endParaRPr lang="en-GB" sz="2000" dirty="0">
              <a:latin typeface="Arial"/>
              <a:cs typeface="Arial"/>
            </a:endParaRPr>
          </a:p>
          <a:p>
            <a:pPr marL="342900" indent="-342900">
              <a:buChar char="•"/>
            </a:pPr>
            <a:endParaRPr lang="en-GB" sz="2000" dirty="0">
              <a:latin typeface="Arial"/>
              <a:cs typeface="Arial"/>
            </a:endParaRPr>
          </a:p>
          <a:p>
            <a:pPr marL="342900" indent="-342900">
              <a:buChar char="•"/>
            </a:pPr>
            <a:r>
              <a:rPr lang="en-GB" sz="2000" dirty="0">
                <a:latin typeface="Arial"/>
                <a:cs typeface="Arial"/>
              </a:rPr>
              <a:t>If not, click ‘connect’</a:t>
            </a:r>
          </a:p>
          <a:p>
            <a:pPr marL="342900" indent="-342900">
              <a:buChar char="•"/>
            </a:pPr>
            <a:endParaRPr lang="en-GB" sz="2000" b="1" dirty="0">
              <a:latin typeface="Arial"/>
              <a:cs typeface="Arial"/>
            </a:endParaRPr>
          </a:p>
          <a:p>
            <a:pPr marL="342900" indent="-342900">
              <a:buChar char="•"/>
            </a:pPr>
            <a:endParaRPr lang="en-GB" sz="2000" dirty="0"/>
          </a:p>
        </p:txBody>
      </p:sp>
      <p:sp>
        <p:nvSpPr>
          <p:cNvPr id="4" name="Slide Number Placeholder 3">
            <a:extLst>
              <a:ext uri="{FF2B5EF4-FFF2-40B4-BE49-F238E27FC236}">
                <a16:creationId xmlns:a16="http://schemas.microsoft.com/office/drawing/2014/main" id="{CCA97D33-0674-4F0A-9450-AA6A3EE0628D}"/>
              </a:ext>
            </a:extLst>
          </p:cNvPr>
          <p:cNvSpPr>
            <a:spLocks noGrp="1"/>
          </p:cNvSpPr>
          <p:nvPr>
            <p:ph type="sldNum" sz="quarter" idx="4"/>
          </p:nvPr>
        </p:nvSpPr>
        <p:spPr/>
        <p:txBody>
          <a:bodyPr/>
          <a:lstStyle/>
          <a:p>
            <a:fld id="{3C4F54F3-C349-4609-AFEE-01462D5C7942}" type="slidenum">
              <a:rPr lang="en-GB" smtClean="0"/>
              <a:pPr/>
              <a:t>3</a:t>
            </a:fld>
            <a:endParaRPr lang="en-GB"/>
          </a:p>
        </p:txBody>
      </p:sp>
      <p:pic>
        <p:nvPicPr>
          <p:cNvPr id="7" name="Picture 2" descr="Image result for google colab">
            <a:extLst>
              <a:ext uri="{FF2B5EF4-FFF2-40B4-BE49-F238E27FC236}">
                <a16:creationId xmlns:a16="http://schemas.microsoft.com/office/drawing/2014/main" id="{C4386501-4AC7-404C-ACEB-D7570794CC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5459" y="396000"/>
            <a:ext cx="1734841" cy="92271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9A55E6C0-0FF8-41F1-8B66-A1D728243FB7}"/>
              </a:ext>
            </a:extLst>
          </p:cNvPr>
          <p:cNvPicPr>
            <a:picLocks noChangeAspect="1"/>
          </p:cNvPicPr>
          <p:nvPr/>
        </p:nvPicPr>
        <p:blipFill rotWithShape="1">
          <a:blip r:embed="rId4"/>
          <a:srcRect t="47633" b="20788"/>
          <a:stretch/>
        </p:blipFill>
        <p:spPr>
          <a:xfrm>
            <a:off x="1440598" y="3128867"/>
            <a:ext cx="4163264" cy="439523"/>
          </a:xfrm>
          <a:prstGeom prst="rect">
            <a:avLst/>
          </a:prstGeom>
        </p:spPr>
      </p:pic>
      <p:pic>
        <p:nvPicPr>
          <p:cNvPr id="9" name="Picture 8" descr="A picture containing stool&#10;&#10;Description automatically generated">
            <a:extLst>
              <a:ext uri="{FF2B5EF4-FFF2-40B4-BE49-F238E27FC236}">
                <a16:creationId xmlns:a16="http://schemas.microsoft.com/office/drawing/2014/main" id="{D8A49561-510A-4F9D-873A-F6187C252F9D}"/>
              </a:ext>
            </a:extLst>
          </p:cNvPr>
          <p:cNvPicPr>
            <a:picLocks noChangeAspect="1"/>
          </p:cNvPicPr>
          <p:nvPr/>
        </p:nvPicPr>
        <p:blipFill>
          <a:blip r:embed="rId5"/>
          <a:stretch>
            <a:fillRect/>
          </a:stretch>
        </p:blipFill>
        <p:spPr>
          <a:xfrm>
            <a:off x="8515735" y="4536281"/>
            <a:ext cx="558943" cy="558943"/>
          </a:xfrm>
          <a:prstGeom prst="ellipse">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4809254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1181F-0C76-47D0-83D2-2133FE38FB6F}"/>
              </a:ext>
            </a:extLst>
          </p:cNvPr>
          <p:cNvSpPr>
            <a:spLocks noGrp="1"/>
          </p:cNvSpPr>
          <p:nvPr>
            <p:ph type="title"/>
          </p:nvPr>
        </p:nvSpPr>
        <p:spPr/>
        <p:txBody>
          <a:bodyPr vert="horz" anchor="t"/>
          <a:lstStyle/>
          <a:p>
            <a:r>
              <a:rPr lang="en-GB" dirty="0">
                <a:latin typeface="Arial"/>
                <a:cs typeface="Arial"/>
              </a:rPr>
              <a:t>Using Google </a:t>
            </a:r>
            <a:r>
              <a:rPr lang="en-GB" dirty="0" err="1">
                <a:latin typeface="Arial"/>
                <a:cs typeface="Arial"/>
              </a:rPr>
              <a:t>Colab</a:t>
            </a:r>
            <a:endParaRPr lang="en-GB" dirty="0"/>
          </a:p>
        </p:txBody>
      </p:sp>
      <p:sp>
        <p:nvSpPr>
          <p:cNvPr id="3" name="Text Placeholder 2">
            <a:extLst>
              <a:ext uri="{FF2B5EF4-FFF2-40B4-BE49-F238E27FC236}">
                <a16:creationId xmlns:a16="http://schemas.microsoft.com/office/drawing/2014/main" id="{D9F59F0A-AA59-4F15-95CC-124F6F55180D}"/>
              </a:ext>
            </a:extLst>
          </p:cNvPr>
          <p:cNvSpPr>
            <a:spLocks noGrp="1"/>
          </p:cNvSpPr>
          <p:nvPr>
            <p:ph type="body" sz="quarter" idx="11"/>
          </p:nvPr>
        </p:nvSpPr>
        <p:spPr>
          <a:xfrm>
            <a:off x="237061" y="712956"/>
            <a:ext cx="8513239" cy="3172141"/>
          </a:xfrm>
        </p:spPr>
        <p:txBody>
          <a:bodyPr vert="horz" anchor="t"/>
          <a:lstStyle/>
          <a:p>
            <a:pPr marL="342900" indent="-342900">
              <a:buChar char="•"/>
            </a:pPr>
            <a:r>
              <a:rPr lang="en-GB" sz="2000" dirty="0">
                <a:latin typeface="Arial"/>
                <a:cs typeface="Arial"/>
              </a:rPr>
              <a:t>We run code in Google </a:t>
            </a:r>
            <a:r>
              <a:rPr lang="en-GB" sz="2000" dirty="0" err="1">
                <a:latin typeface="Arial"/>
                <a:cs typeface="Arial"/>
              </a:rPr>
              <a:t>Colab</a:t>
            </a:r>
            <a:r>
              <a:rPr lang="en-GB" sz="2000" dirty="0">
                <a:latin typeface="Arial"/>
                <a:cs typeface="Arial"/>
              </a:rPr>
              <a:t> by typing it in a code ‘cell’ and clicking the play button</a:t>
            </a:r>
          </a:p>
          <a:p>
            <a:pPr marL="342900" indent="-342900">
              <a:buChar char="•"/>
            </a:pPr>
            <a:endParaRPr lang="en-GB" sz="2000" dirty="0">
              <a:latin typeface="Arial"/>
              <a:cs typeface="Arial"/>
            </a:endParaRPr>
          </a:p>
          <a:p>
            <a:pPr marL="342900" indent="-342900">
              <a:buChar char="•"/>
            </a:pPr>
            <a:endParaRPr lang="en-GB" sz="2000" dirty="0">
              <a:latin typeface="Arial"/>
              <a:cs typeface="Arial"/>
            </a:endParaRPr>
          </a:p>
          <a:p>
            <a:pPr marL="342900" indent="-342900">
              <a:buChar char="•"/>
            </a:pPr>
            <a:endParaRPr lang="en-GB" sz="2000" dirty="0">
              <a:latin typeface="Arial"/>
              <a:cs typeface="Arial"/>
            </a:endParaRPr>
          </a:p>
          <a:p>
            <a:pPr marL="342900" indent="-342900">
              <a:buChar char="•"/>
            </a:pPr>
            <a:endParaRPr lang="en-GB" sz="2000" dirty="0">
              <a:latin typeface="Arial"/>
              <a:cs typeface="Arial"/>
            </a:endParaRPr>
          </a:p>
          <a:p>
            <a:pPr marL="342900" indent="-342900">
              <a:buChar char="•"/>
            </a:pPr>
            <a:endParaRPr lang="en-GB" sz="2000" dirty="0">
              <a:latin typeface="Arial"/>
              <a:cs typeface="Arial"/>
            </a:endParaRPr>
          </a:p>
          <a:p>
            <a:pPr marL="342900" indent="-342900">
              <a:buChar char="•"/>
            </a:pPr>
            <a:r>
              <a:rPr lang="en-GB" sz="2000" dirty="0">
                <a:latin typeface="Arial"/>
                <a:cs typeface="Arial"/>
              </a:rPr>
              <a:t>Try the example above. We’ll explain what we wrote in one moment.</a:t>
            </a:r>
          </a:p>
          <a:p>
            <a:endParaRPr lang="en-GB" sz="2000" dirty="0">
              <a:latin typeface="Arial"/>
              <a:cs typeface="Arial"/>
            </a:endParaRPr>
          </a:p>
          <a:p>
            <a:pPr marL="342900" indent="-342900">
              <a:buChar char="•"/>
            </a:pPr>
            <a:r>
              <a:rPr lang="en-GB" sz="2000" b="1" dirty="0">
                <a:latin typeface="Arial"/>
                <a:cs typeface="Arial"/>
              </a:rPr>
              <a:t>Bonus: </a:t>
            </a:r>
            <a:r>
              <a:rPr lang="en-GB" sz="2000" dirty="0">
                <a:latin typeface="Arial"/>
                <a:cs typeface="Arial"/>
              </a:rPr>
              <a:t>You can also run the contents of a cell using `</a:t>
            </a:r>
            <a:r>
              <a:rPr lang="en-GB" sz="2000" dirty="0" err="1">
                <a:latin typeface="Arial"/>
                <a:cs typeface="Arial"/>
              </a:rPr>
              <a:t>ctrl+enter</a:t>
            </a:r>
            <a:r>
              <a:rPr lang="en-GB" sz="2000" dirty="0">
                <a:latin typeface="Arial"/>
                <a:cs typeface="Arial"/>
              </a:rPr>
              <a:t>`</a:t>
            </a:r>
            <a:endParaRPr lang="en-GB" sz="2000" b="1" dirty="0"/>
          </a:p>
        </p:txBody>
      </p:sp>
      <p:sp>
        <p:nvSpPr>
          <p:cNvPr id="4" name="Slide Number Placeholder 3">
            <a:extLst>
              <a:ext uri="{FF2B5EF4-FFF2-40B4-BE49-F238E27FC236}">
                <a16:creationId xmlns:a16="http://schemas.microsoft.com/office/drawing/2014/main" id="{CCA97D33-0674-4F0A-9450-AA6A3EE0628D}"/>
              </a:ext>
            </a:extLst>
          </p:cNvPr>
          <p:cNvSpPr>
            <a:spLocks noGrp="1"/>
          </p:cNvSpPr>
          <p:nvPr>
            <p:ph type="sldNum" sz="quarter" idx="4"/>
          </p:nvPr>
        </p:nvSpPr>
        <p:spPr/>
        <p:txBody>
          <a:bodyPr/>
          <a:lstStyle/>
          <a:p>
            <a:fld id="{3C4F54F3-C349-4609-AFEE-01462D5C7942}" type="slidenum">
              <a:rPr lang="en-GB" smtClean="0"/>
              <a:pPr/>
              <a:t>4</a:t>
            </a:fld>
            <a:endParaRPr lang="en-GB"/>
          </a:p>
        </p:txBody>
      </p:sp>
      <p:pic>
        <p:nvPicPr>
          <p:cNvPr id="5" name="Picture 4">
            <a:extLst>
              <a:ext uri="{FF2B5EF4-FFF2-40B4-BE49-F238E27FC236}">
                <a16:creationId xmlns:a16="http://schemas.microsoft.com/office/drawing/2014/main" id="{CFEDCFA8-1D19-41AE-989C-0132158774B9}"/>
              </a:ext>
            </a:extLst>
          </p:cNvPr>
          <p:cNvPicPr>
            <a:picLocks noChangeAspect="1"/>
          </p:cNvPicPr>
          <p:nvPr/>
        </p:nvPicPr>
        <p:blipFill>
          <a:blip r:embed="rId2"/>
          <a:stretch>
            <a:fillRect/>
          </a:stretch>
        </p:blipFill>
        <p:spPr>
          <a:xfrm>
            <a:off x="1082040" y="1888172"/>
            <a:ext cx="2438400" cy="552450"/>
          </a:xfrm>
          <a:prstGeom prst="rect">
            <a:avLst/>
          </a:prstGeom>
        </p:spPr>
      </p:pic>
      <p:pic>
        <p:nvPicPr>
          <p:cNvPr id="9" name="Picture 8">
            <a:extLst>
              <a:ext uri="{FF2B5EF4-FFF2-40B4-BE49-F238E27FC236}">
                <a16:creationId xmlns:a16="http://schemas.microsoft.com/office/drawing/2014/main" id="{182BABD1-627C-4D38-80F9-33F2209D310B}"/>
              </a:ext>
            </a:extLst>
          </p:cNvPr>
          <p:cNvPicPr>
            <a:picLocks noChangeAspect="1"/>
          </p:cNvPicPr>
          <p:nvPr/>
        </p:nvPicPr>
        <p:blipFill>
          <a:blip r:embed="rId3"/>
          <a:stretch>
            <a:fillRect/>
          </a:stretch>
        </p:blipFill>
        <p:spPr>
          <a:xfrm>
            <a:off x="5217160" y="1721484"/>
            <a:ext cx="2409825" cy="885825"/>
          </a:xfrm>
          <a:prstGeom prst="rect">
            <a:avLst/>
          </a:prstGeom>
        </p:spPr>
      </p:pic>
      <p:sp>
        <p:nvSpPr>
          <p:cNvPr id="10" name="Arrow: Right 9">
            <a:extLst>
              <a:ext uri="{FF2B5EF4-FFF2-40B4-BE49-F238E27FC236}">
                <a16:creationId xmlns:a16="http://schemas.microsoft.com/office/drawing/2014/main" id="{0E10809E-B75A-4DA3-8522-838BAB7263DD}"/>
              </a:ext>
            </a:extLst>
          </p:cNvPr>
          <p:cNvSpPr/>
          <p:nvPr/>
        </p:nvSpPr>
        <p:spPr>
          <a:xfrm>
            <a:off x="3793401" y="1953586"/>
            <a:ext cx="1168400" cy="345440"/>
          </a:xfrm>
          <a:prstGeom prst="rightArrow">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pic>
        <p:nvPicPr>
          <p:cNvPr id="11" name="Picture 10" descr="A picture containing stool&#10;&#10;Description automatically generated">
            <a:extLst>
              <a:ext uri="{FF2B5EF4-FFF2-40B4-BE49-F238E27FC236}">
                <a16:creationId xmlns:a16="http://schemas.microsoft.com/office/drawing/2014/main" id="{33F1A615-0957-4792-9FD4-B5BEAF1BACAE}"/>
              </a:ext>
            </a:extLst>
          </p:cNvPr>
          <p:cNvPicPr>
            <a:picLocks noChangeAspect="1"/>
          </p:cNvPicPr>
          <p:nvPr/>
        </p:nvPicPr>
        <p:blipFill>
          <a:blip r:embed="rId4"/>
          <a:stretch>
            <a:fillRect/>
          </a:stretch>
        </p:blipFill>
        <p:spPr>
          <a:xfrm>
            <a:off x="8515735" y="4536281"/>
            <a:ext cx="558943" cy="558943"/>
          </a:xfrm>
          <a:prstGeom prst="ellipse">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4875134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1181F-0C76-47D0-83D2-2133FE38FB6F}"/>
              </a:ext>
            </a:extLst>
          </p:cNvPr>
          <p:cNvSpPr>
            <a:spLocks noGrp="1"/>
          </p:cNvSpPr>
          <p:nvPr>
            <p:ph type="title"/>
          </p:nvPr>
        </p:nvSpPr>
        <p:spPr/>
        <p:txBody>
          <a:bodyPr vert="horz" anchor="t"/>
          <a:lstStyle/>
          <a:p>
            <a:r>
              <a:rPr lang="en-GB" dirty="0">
                <a:latin typeface="Arial"/>
                <a:cs typeface="Arial"/>
              </a:rPr>
              <a:t>Printing</a:t>
            </a:r>
            <a:endParaRPr lang="en-GB" dirty="0"/>
          </a:p>
        </p:txBody>
      </p:sp>
      <p:sp>
        <p:nvSpPr>
          <p:cNvPr id="3" name="Text Placeholder 2">
            <a:extLst>
              <a:ext uri="{FF2B5EF4-FFF2-40B4-BE49-F238E27FC236}">
                <a16:creationId xmlns:a16="http://schemas.microsoft.com/office/drawing/2014/main" id="{D9F59F0A-AA59-4F15-95CC-124F6F55180D}"/>
              </a:ext>
            </a:extLst>
          </p:cNvPr>
          <p:cNvSpPr>
            <a:spLocks noGrp="1"/>
          </p:cNvSpPr>
          <p:nvPr>
            <p:ph type="body" sz="quarter" idx="11"/>
          </p:nvPr>
        </p:nvSpPr>
        <p:spPr>
          <a:xfrm>
            <a:off x="237061" y="712956"/>
            <a:ext cx="8589439" cy="3172141"/>
          </a:xfrm>
        </p:spPr>
        <p:txBody>
          <a:bodyPr vert="horz" anchor="t"/>
          <a:lstStyle/>
          <a:p>
            <a:pPr marL="342900" indent="-342900">
              <a:buChar char="•"/>
            </a:pPr>
            <a:r>
              <a:rPr lang="en-GB" sz="2000" b="1" dirty="0">
                <a:latin typeface="Arial"/>
                <a:cs typeface="Arial"/>
              </a:rPr>
              <a:t>Printing allows Python to talk to us</a:t>
            </a:r>
            <a:r>
              <a:rPr lang="en-GB" sz="2000" dirty="0">
                <a:latin typeface="Arial"/>
                <a:cs typeface="Arial"/>
              </a:rPr>
              <a:t>. In the last example we used printing to make Python say “Hello World”</a:t>
            </a:r>
          </a:p>
          <a:p>
            <a:pPr marL="342900" indent="-342900">
              <a:buChar char="•"/>
            </a:pPr>
            <a:r>
              <a:rPr lang="en-GB" sz="2000" dirty="0">
                <a:latin typeface="Arial"/>
                <a:cs typeface="Arial"/>
              </a:rPr>
              <a:t>We can make Python say anything by writing a sentence, wrapped in double quotes, and passing it as the input to print(…)</a:t>
            </a:r>
          </a:p>
          <a:p>
            <a:pPr marL="342900" indent="-342900">
              <a:buChar char="•"/>
            </a:pPr>
            <a:endParaRPr lang="en-GB" sz="2000" dirty="0">
              <a:latin typeface="Arial"/>
              <a:cs typeface="Arial"/>
            </a:endParaRPr>
          </a:p>
          <a:p>
            <a:pPr marL="342900" indent="-342900">
              <a:buChar char="•"/>
            </a:pPr>
            <a:r>
              <a:rPr lang="en-GB" sz="2000" dirty="0">
                <a:latin typeface="Arial"/>
                <a:cs typeface="Arial"/>
              </a:rPr>
              <a:t>The print function can also be used to perform arithmetic. Just replace the input to of the print() with the expression you want to evaluate</a:t>
            </a:r>
          </a:p>
          <a:p>
            <a:pPr marL="342900" indent="-342900">
              <a:buChar char="•"/>
            </a:pPr>
            <a:r>
              <a:rPr lang="en-GB" sz="2000" dirty="0">
                <a:latin typeface="Arial"/>
                <a:cs typeface="Arial"/>
              </a:rPr>
              <a:t>Note, </a:t>
            </a:r>
            <a:r>
              <a:rPr lang="en-GB" sz="2000" b="1" dirty="0">
                <a:latin typeface="Arial"/>
                <a:cs typeface="Arial"/>
              </a:rPr>
              <a:t>in this case, we don’t need quotes</a:t>
            </a:r>
            <a:r>
              <a:rPr lang="en-GB" sz="2000" dirty="0">
                <a:latin typeface="Arial"/>
                <a:cs typeface="Arial"/>
              </a:rPr>
              <a:t>. They were only to let Python know that the input to print(…) was text</a:t>
            </a:r>
            <a:endParaRPr lang="en-GB" sz="2000" dirty="0"/>
          </a:p>
        </p:txBody>
      </p:sp>
      <p:sp>
        <p:nvSpPr>
          <p:cNvPr id="4" name="Slide Number Placeholder 3">
            <a:extLst>
              <a:ext uri="{FF2B5EF4-FFF2-40B4-BE49-F238E27FC236}">
                <a16:creationId xmlns:a16="http://schemas.microsoft.com/office/drawing/2014/main" id="{CCA97D33-0674-4F0A-9450-AA6A3EE0628D}"/>
              </a:ext>
            </a:extLst>
          </p:cNvPr>
          <p:cNvSpPr>
            <a:spLocks noGrp="1"/>
          </p:cNvSpPr>
          <p:nvPr>
            <p:ph type="sldNum" sz="quarter" idx="4"/>
          </p:nvPr>
        </p:nvSpPr>
        <p:spPr/>
        <p:txBody>
          <a:bodyPr/>
          <a:lstStyle/>
          <a:p>
            <a:fld id="{3C4F54F3-C349-4609-AFEE-01462D5C7942}" type="slidenum">
              <a:rPr lang="en-GB" smtClean="0"/>
              <a:pPr/>
              <a:t>5</a:t>
            </a:fld>
            <a:endParaRPr lang="en-GB"/>
          </a:p>
        </p:txBody>
      </p:sp>
      <p:pic>
        <p:nvPicPr>
          <p:cNvPr id="10" name="Picture 9" descr="A screenshot of a cell phone&#10;&#10;Description generated with very high confidence">
            <a:extLst>
              <a:ext uri="{FF2B5EF4-FFF2-40B4-BE49-F238E27FC236}">
                <a16:creationId xmlns:a16="http://schemas.microsoft.com/office/drawing/2014/main" id="{6CD6D334-5718-451F-8BC2-F8D2C7061C02}"/>
              </a:ext>
            </a:extLst>
          </p:cNvPr>
          <p:cNvPicPr>
            <a:picLocks noChangeAspect="1"/>
          </p:cNvPicPr>
          <p:nvPr/>
        </p:nvPicPr>
        <p:blipFill rotWithShape="1">
          <a:blip r:embed="rId2"/>
          <a:srcRect l="1867" t="44978" r="115" b="15477"/>
          <a:stretch/>
        </p:blipFill>
        <p:spPr>
          <a:xfrm>
            <a:off x="2571234" y="3681645"/>
            <a:ext cx="4001531" cy="1246109"/>
          </a:xfrm>
          <a:prstGeom prst="rect">
            <a:avLst/>
          </a:prstGeom>
        </p:spPr>
      </p:pic>
      <p:pic>
        <p:nvPicPr>
          <p:cNvPr id="7" name="Picture 6" descr="A picture containing stool&#10;&#10;Description automatically generated">
            <a:extLst>
              <a:ext uri="{FF2B5EF4-FFF2-40B4-BE49-F238E27FC236}">
                <a16:creationId xmlns:a16="http://schemas.microsoft.com/office/drawing/2014/main" id="{7FA54A99-981E-40F8-BCD7-7A8B60BDBB7D}"/>
              </a:ext>
            </a:extLst>
          </p:cNvPr>
          <p:cNvPicPr>
            <a:picLocks noChangeAspect="1"/>
          </p:cNvPicPr>
          <p:nvPr/>
        </p:nvPicPr>
        <p:blipFill>
          <a:blip r:embed="rId3"/>
          <a:stretch>
            <a:fillRect/>
          </a:stretch>
        </p:blipFill>
        <p:spPr>
          <a:xfrm>
            <a:off x="8515735" y="4536281"/>
            <a:ext cx="558943" cy="558943"/>
          </a:xfrm>
          <a:prstGeom prst="ellipse">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8056239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1181F-0C76-47D0-83D2-2133FE38FB6F}"/>
              </a:ext>
            </a:extLst>
          </p:cNvPr>
          <p:cNvSpPr>
            <a:spLocks noGrp="1"/>
          </p:cNvSpPr>
          <p:nvPr>
            <p:ph type="title"/>
          </p:nvPr>
        </p:nvSpPr>
        <p:spPr/>
        <p:txBody>
          <a:bodyPr vert="horz" anchor="t"/>
          <a:lstStyle/>
          <a:p>
            <a:r>
              <a:rPr lang="en-GB" dirty="0">
                <a:latin typeface="Arial"/>
                <a:cs typeface="Arial"/>
              </a:rPr>
              <a:t>Printing</a:t>
            </a:r>
            <a:endParaRPr lang="en-GB" dirty="0"/>
          </a:p>
        </p:txBody>
      </p:sp>
      <p:sp>
        <p:nvSpPr>
          <p:cNvPr id="4" name="Slide Number Placeholder 3">
            <a:extLst>
              <a:ext uri="{FF2B5EF4-FFF2-40B4-BE49-F238E27FC236}">
                <a16:creationId xmlns:a16="http://schemas.microsoft.com/office/drawing/2014/main" id="{CCA97D33-0674-4F0A-9450-AA6A3EE0628D}"/>
              </a:ext>
            </a:extLst>
          </p:cNvPr>
          <p:cNvSpPr>
            <a:spLocks noGrp="1"/>
          </p:cNvSpPr>
          <p:nvPr>
            <p:ph type="sldNum" sz="quarter" idx="4"/>
          </p:nvPr>
        </p:nvSpPr>
        <p:spPr/>
        <p:txBody>
          <a:bodyPr/>
          <a:lstStyle/>
          <a:p>
            <a:fld id="{3C4F54F3-C349-4609-AFEE-01462D5C7942}" type="slidenum">
              <a:rPr lang="en-GB" smtClean="0"/>
              <a:pPr/>
              <a:t>6</a:t>
            </a:fld>
            <a:endParaRPr lang="en-GB"/>
          </a:p>
        </p:txBody>
      </p:sp>
      <p:pic>
        <p:nvPicPr>
          <p:cNvPr id="6" name="Picture 6" descr="A screenshot of a cell phone&#10;&#10;Description generated with very high confidence">
            <a:extLst>
              <a:ext uri="{FF2B5EF4-FFF2-40B4-BE49-F238E27FC236}">
                <a16:creationId xmlns:a16="http://schemas.microsoft.com/office/drawing/2014/main" id="{8FB6F87C-AEC0-498B-9EE4-69D8EF559768}"/>
              </a:ext>
            </a:extLst>
          </p:cNvPr>
          <p:cNvPicPr>
            <a:picLocks noChangeAspect="1"/>
          </p:cNvPicPr>
          <p:nvPr/>
        </p:nvPicPr>
        <p:blipFill>
          <a:blip r:embed="rId2"/>
          <a:stretch>
            <a:fillRect/>
          </a:stretch>
        </p:blipFill>
        <p:spPr>
          <a:xfrm>
            <a:off x="1778620" y="1954056"/>
            <a:ext cx="5586760" cy="766863"/>
          </a:xfrm>
          <a:prstGeom prst="rect">
            <a:avLst/>
          </a:prstGeom>
        </p:spPr>
      </p:pic>
      <p:sp>
        <p:nvSpPr>
          <p:cNvPr id="11" name="Text Placeholder 2">
            <a:extLst>
              <a:ext uri="{FF2B5EF4-FFF2-40B4-BE49-F238E27FC236}">
                <a16:creationId xmlns:a16="http://schemas.microsoft.com/office/drawing/2014/main" id="{825EE2FD-D59C-4D6F-93E9-415E324D68C1}"/>
              </a:ext>
            </a:extLst>
          </p:cNvPr>
          <p:cNvSpPr txBox="1">
            <a:spLocks/>
          </p:cNvSpPr>
          <p:nvPr/>
        </p:nvSpPr>
        <p:spPr>
          <a:xfrm>
            <a:off x="237061" y="712956"/>
            <a:ext cx="8589439" cy="3172141"/>
          </a:xfrm>
          <a:prstGeom prst="rect">
            <a:avLst/>
          </a:prstGeom>
        </p:spPr>
        <p:txBody>
          <a:bodyPr vert="horz" anchor="t"/>
          <a:lstStyle>
            <a:lvl1pPr marL="0" indent="0" algn="l" defTabSz="457200" rtl="0" eaLnBrk="1" latinLnBrk="0" hangingPunct="1">
              <a:spcBef>
                <a:spcPts val="0"/>
              </a:spcBef>
              <a:buFont typeface="Arial"/>
              <a:buNone/>
              <a:defRPr sz="2400" kern="1200" baseline="0">
                <a:solidFill>
                  <a:schemeClr val="tx1"/>
                </a:solidFill>
                <a:latin typeface="Arial" pitchFamily="34" charset="0"/>
                <a:ea typeface="+mn-ea"/>
                <a:cs typeface="Arial" pitchFamily="34" charset="0"/>
              </a:defRPr>
            </a:lvl1pPr>
            <a:lvl2pPr marL="457200" indent="0" algn="l" defTabSz="457200" rtl="0" eaLnBrk="1" latinLnBrk="0" hangingPunct="1">
              <a:spcBef>
                <a:spcPct val="20000"/>
              </a:spcBef>
              <a:buFont typeface="Arial"/>
              <a:buNone/>
              <a:defRPr sz="2400" kern="1200">
                <a:solidFill>
                  <a:schemeClr val="tx1"/>
                </a:solidFill>
                <a:latin typeface="+mn-lt"/>
                <a:ea typeface="+mn-ea"/>
                <a:cs typeface="+mn-cs"/>
              </a:defRPr>
            </a:lvl2pPr>
            <a:lvl3pPr marL="914400" indent="0" algn="l" defTabSz="457200" rtl="0" eaLnBrk="1" latinLnBrk="0" hangingPunct="1">
              <a:spcBef>
                <a:spcPct val="20000"/>
              </a:spcBef>
              <a:buFont typeface="Arial"/>
              <a:buNone/>
              <a:defRPr sz="2400" kern="1200">
                <a:solidFill>
                  <a:schemeClr val="tx1"/>
                </a:solidFill>
                <a:latin typeface="+mn-lt"/>
                <a:ea typeface="+mn-ea"/>
                <a:cs typeface="+mn-cs"/>
              </a:defRPr>
            </a:lvl3pPr>
            <a:lvl4pPr marL="1371600" indent="0" algn="l" defTabSz="457200" rtl="0" eaLnBrk="1" latinLnBrk="0" hangingPunct="1">
              <a:spcBef>
                <a:spcPct val="20000"/>
              </a:spcBef>
              <a:buFont typeface="Arial"/>
              <a:buNone/>
              <a:defRPr sz="24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4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buFont typeface="Arial"/>
              <a:buChar char="•"/>
            </a:pPr>
            <a:r>
              <a:rPr lang="en-GB" sz="2000" dirty="0">
                <a:latin typeface="Arial"/>
                <a:cs typeface="Arial"/>
              </a:rPr>
              <a:t>You can print multiple things (which will be automatically separated by spaces) by passing more than one input to print(…)</a:t>
            </a:r>
          </a:p>
          <a:p>
            <a:pPr marL="342900" indent="-342900">
              <a:buFont typeface="Arial"/>
              <a:buChar char="•"/>
            </a:pPr>
            <a:r>
              <a:rPr lang="en-GB" sz="2000" dirty="0">
                <a:latin typeface="Arial"/>
                <a:cs typeface="Arial"/>
              </a:rPr>
              <a:t>We </a:t>
            </a:r>
            <a:r>
              <a:rPr lang="en-GB" sz="2000" b="1" dirty="0">
                <a:latin typeface="Arial"/>
                <a:cs typeface="Arial"/>
              </a:rPr>
              <a:t>separate each input using a comma</a:t>
            </a:r>
          </a:p>
          <a:p>
            <a:pPr marL="342900" indent="-342900">
              <a:buFont typeface="Arial"/>
              <a:buChar char="•"/>
            </a:pPr>
            <a:endParaRPr lang="en-GB" sz="2000" dirty="0">
              <a:latin typeface="Arial"/>
              <a:cs typeface="Arial"/>
            </a:endParaRPr>
          </a:p>
          <a:p>
            <a:pPr marL="342900" indent="-342900">
              <a:buFont typeface="Arial"/>
              <a:buChar char="•"/>
            </a:pPr>
            <a:endParaRPr lang="en-GB" sz="2000" dirty="0">
              <a:latin typeface="Arial"/>
              <a:cs typeface="Arial"/>
            </a:endParaRPr>
          </a:p>
          <a:p>
            <a:pPr marL="342900" indent="-342900">
              <a:buFont typeface="Arial"/>
              <a:buChar char="•"/>
            </a:pPr>
            <a:endParaRPr lang="en-GB" sz="2000" dirty="0">
              <a:latin typeface="Arial"/>
              <a:cs typeface="Arial"/>
            </a:endParaRPr>
          </a:p>
          <a:p>
            <a:pPr marL="342900" indent="-342900">
              <a:buFont typeface="Arial"/>
              <a:buChar char="•"/>
            </a:pPr>
            <a:endParaRPr lang="en-GB" sz="2000" dirty="0">
              <a:latin typeface="Arial"/>
              <a:cs typeface="Arial"/>
            </a:endParaRPr>
          </a:p>
          <a:p>
            <a:pPr marL="342900" indent="-342900">
              <a:buFont typeface="Arial"/>
              <a:buChar char="•"/>
            </a:pPr>
            <a:r>
              <a:rPr lang="en-GB" sz="2000" dirty="0">
                <a:latin typeface="Arial"/>
                <a:cs typeface="Arial"/>
              </a:rPr>
              <a:t>As we can see above, Python is happy to combine both text (using double quotes) and arithmetic (no need for double quotes here)</a:t>
            </a:r>
          </a:p>
        </p:txBody>
      </p:sp>
      <p:pic>
        <p:nvPicPr>
          <p:cNvPr id="8" name="Picture 7" descr="A picture containing stool&#10;&#10;Description automatically generated">
            <a:extLst>
              <a:ext uri="{FF2B5EF4-FFF2-40B4-BE49-F238E27FC236}">
                <a16:creationId xmlns:a16="http://schemas.microsoft.com/office/drawing/2014/main" id="{B8EDF6CB-1E28-48EE-9F17-330E4BD54217}"/>
              </a:ext>
            </a:extLst>
          </p:cNvPr>
          <p:cNvPicPr>
            <a:picLocks noChangeAspect="1"/>
          </p:cNvPicPr>
          <p:nvPr/>
        </p:nvPicPr>
        <p:blipFill>
          <a:blip r:embed="rId3"/>
          <a:stretch>
            <a:fillRect/>
          </a:stretch>
        </p:blipFill>
        <p:spPr>
          <a:xfrm>
            <a:off x="8515735" y="4536281"/>
            <a:ext cx="558943" cy="558943"/>
          </a:xfrm>
          <a:prstGeom prst="ellipse">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6897903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1181F-0C76-47D0-83D2-2133FE38FB6F}"/>
              </a:ext>
            </a:extLst>
          </p:cNvPr>
          <p:cNvSpPr>
            <a:spLocks noGrp="1"/>
          </p:cNvSpPr>
          <p:nvPr>
            <p:ph type="title"/>
          </p:nvPr>
        </p:nvSpPr>
        <p:spPr/>
        <p:txBody>
          <a:bodyPr vert="horz" anchor="t"/>
          <a:lstStyle/>
          <a:p>
            <a:r>
              <a:rPr lang="en-GB" dirty="0">
                <a:latin typeface="Arial"/>
                <a:cs typeface="Arial"/>
              </a:rPr>
              <a:t>Printing Puzzles</a:t>
            </a:r>
            <a:endParaRPr lang="en-GB" dirty="0"/>
          </a:p>
        </p:txBody>
      </p:sp>
      <p:sp>
        <p:nvSpPr>
          <p:cNvPr id="4" name="Slide Number Placeholder 3">
            <a:extLst>
              <a:ext uri="{FF2B5EF4-FFF2-40B4-BE49-F238E27FC236}">
                <a16:creationId xmlns:a16="http://schemas.microsoft.com/office/drawing/2014/main" id="{CCA97D33-0674-4F0A-9450-AA6A3EE0628D}"/>
              </a:ext>
            </a:extLst>
          </p:cNvPr>
          <p:cNvSpPr>
            <a:spLocks noGrp="1"/>
          </p:cNvSpPr>
          <p:nvPr>
            <p:ph type="sldNum" sz="quarter" idx="4"/>
          </p:nvPr>
        </p:nvSpPr>
        <p:spPr/>
        <p:txBody>
          <a:bodyPr/>
          <a:lstStyle/>
          <a:p>
            <a:fld id="{3C4F54F3-C349-4609-AFEE-01462D5C7942}" type="slidenum">
              <a:rPr lang="en-GB" smtClean="0"/>
              <a:pPr/>
              <a:t>7</a:t>
            </a:fld>
            <a:endParaRPr lang="en-GB"/>
          </a:p>
        </p:txBody>
      </p:sp>
      <p:sp>
        <p:nvSpPr>
          <p:cNvPr id="11" name="Text Placeholder 2">
            <a:extLst>
              <a:ext uri="{FF2B5EF4-FFF2-40B4-BE49-F238E27FC236}">
                <a16:creationId xmlns:a16="http://schemas.microsoft.com/office/drawing/2014/main" id="{825EE2FD-D59C-4D6F-93E9-415E324D68C1}"/>
              </a:ext>
            </a:extLst>
          </p:cNvPr>
          <p:cNvSpPr txBox="1">
            <a:spLocks/>
          </p:cNvSpPr>
          <p:nvPr/>
        </p:nvSpPr>
        <p:spPr>
          <a:xfrm>
            <a:off x="237061" y="712956"/>
            <a:ext cx="8589439" cy="3172141"/>
          </a:xfrm>
          <a:prstGeom prst="rect">
            <a:avLst/>
          </a:prstGeom>
        </p:spPr>
        <p:txBody>
          <a:bodyPr vert="horz" anchor="t"/>
          <a:lstStyle>
            <a:lvl1pPr marL="0" indent="0" algn="l" defTabSz="457200" rtl="0" eaLnBrk="1" latinLnBrk="0" hangingPunct="1">
              <a:spcBef>
                <a:spcPts val="0"/>
              </a:spcBef>
              <a:buFont typeface="Arial"/>
              <a:buNone/>
              <a:defRPr sz="2400" kern="1200" baseline="0">
                <a:solidFill>
                  <a:schemeClr val="tx1"/>
                </a:solidFill>
                <a:latin typeface="Arial" pitchFamily="34" charset="0"/>
                <a:ea typeface="+mn-ea"/>
                <a:cs typeface="Arial" pitchFamily="34" charset="0"/>
              </a:defRPr>
            </a:lvl1pPr>
            <a:lvl2pPr marL="457200" indent="0" algn="l" defTabSz="457200" rtl="0" eaLnBrk="1" latinLnBrk="0" hangingPunct="1">
              <a:spcBef>
                <a:spcPct val="20000"/>
              </a:spcBef>
              <a:buFont typeface="Arial"/>
              <a:buNone/>
              <a:defRPr sz="2400" kern="1200">
                <a:solidFill>
                  <a:schemeClr val="tx1"/>
                </a:solidFill>
                <a:latin typeface="+mn-lt"/>
                <a:ea typeface="+mn-ea"/>
                <a:cs typeface="+mn-cs"/>
              </a:defRPr>
            </a:lvl2pPr>
            <a:lvl3pPr marL="914400" indent="0" algn="l" defTabSz="457200" rtl="0" eaLnBrk="1" latinLnBrk="0" hangingPunct="1">
              <a:spcBef>
                <a:spcPct val="20000"/>
              </a:spcBef>
              <a:buFont typeface="Arial"/>
              <a:buNone/>
              <a:defRPr sz="2400" kern="1200">
                <a:solidFill>
                  <a:schemeClr val="tx1"/>
                </a:solidFill>
                <a:latin typeface="+mn-lt"/>
                <a:ea typeface="+mn-ea"/>
                <a:cs typeface="+mn-cs"/>
              </a:defRPr>
            </a:lvl3pPr>
            <a:lvl4pPr marL="1371600" indent="0" algn="l" defTabSz="457200" rtl="0" eaLnBrk="1" latinLnBrk="0" hangingPunct="1">
              <a:spcBef>
                <a:spcPct val="20000"/>
              </a:spcBef>
              <a:buFont typeface="Arial"/>
              <a:buNone/>
              <a:defRPr sz="24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4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buFont typeface="Arial"/>
              <a:buChar char="•"/>
            </a:pPr>
            <a:r>
              <a:rPr lang="en-GB" sz="2000" dirty="0">
                <a:latin typeface="Arial"/>
                <a:cs typeface="Arial"/>
              </a:rPr>
              <a:t>Print your name using the print() command</a:t>
            </a:r>
          </a:p>
          <a:p>
            <a:pPr marL="342900" indent="-342900">
              <a:buFont typeface="Arial"/>
              <a:buChar char="•"/>
            </a:pPr>
            <a:r>
              <a:rPr lang="en-GB" sz="2000" dirty="0">
                <a:latin typeface="Arial"/>
                <a:cs typeface="Arial"/>
              </a:rPr>
              <a:t>Print your three favourite colours by passing them as three separate inputs to print() (remember: separate each input with a comma)</a:t>
            </a:r>
          </a:p>
          <a:p>
            <a:pPr marL="342900" indent="-342900">
              <a:buFont typeface="Arial"/>
              <a:buChar char="•"/>
            </a:pPr>
            <a:endParaRPr lang="en-GB" sz="2000" dirty="0">
              <a:latin typeface="Arial"/>
              <a:cs typeface="Arial"/>
            </a:endParaRPr>
          </a:p>
          <a:p>
            <a:pPr marL="342900" indent="-342900">
              <a:buFont typeface="Arial"/>
              <a:buChar char="•"/>
            </a:pPr>
            <a:r>
              <a:rPr lang="en-GB" sz="2000" dirty="0">
                <a:latin typeface="Arial"/>
                <a:cs typeface="Arial"/>
              </a:rPr>
              <a:t>Calculate 26, multiplied by 66, add 13 (hint: use * for multiplication)</a:t>
            </a:r>
          </a:p>
          <a:p>
            <a:pPr marL="342900" indent="-342900">
              <a:buFont typeface="Arial"/>
              <a:buChar char="•"/>
            </a:pPr>
            <a:r>
              <a:rPr lang="en-GB" sz="2000" dirty="0">
                <a:latin typeface="Arial"/>
                <a:cs typeface="Arial"/>
              </a:rPr>
              <a:t>Calculate 6804 divided by 162 (hint: use / for division)</a:t>
            </a:r>
          </a:p>
          <a:p>
            <a:pPr marL="342900" indent="-342900">
              <a:buFont typeface="Arial"/>
              <a:buChar char="•"/>
            </a:pPr>
            <a:endParaRPr lang="en-GB" sz="2000" dirty="0">
              <a:latin typeface="Arial"/>
              <a:cs typeface="Arial"/>
            </a:endParaRPr>
          </a:p>
          <a:p>
            <a:pPr marL="342900" indent="-342900">
              <a:buFont typeface="Arial"/>
              <a:buChar char="•"/>
            </a:pPr>
            <a:r>
              <a:rPr lang="en-GB" sz="2000" b="1" dirty="0">
                <a:latin typeface="Arial"/>
                <a:cs typeface="Arial"/>
              </a:rPr>
              <a:t>Bonus: </a:t>
            </a:r>
            <a:r>
              <a:rPr lang="en-GB" sz="2000" dirty="0">
                <a:latin typeface="Arial"/>
                <a:cs typeface="Arial"/>
              </a:rPr>
              <a:t>Calculate 2 to the power of 8 (hint: use **)</a:t>
            </a:r>
          </a:p>
          <a:p>
            <a:pPr marL="342900" indent="-342900">
              <a:buFont typeface="Arial"/>
              <a:buChar char="•"/>
            </a:pPr>
            <a:r>
              <a:rPr lang="en-GB" sz="2000" b="1" dirty="0">
                <a:latin typeface="Arial"/>
                <a:cs typeface="Arial"/>
              </a:rPr>
              <a:t>Bonus: </a:t>
            </a:r>
            <a:r>
              <a:rPr lang="en-GB" sz="2000" dirty="0">
                <a:latin typeface="Arial"/>
                <a:cs typeface="Arial"/>
              </a:rPr>
              <a:t>What happens if you put a mathematical expression in double quotes when you are printing it?</a:t>
            </a:r>
          </a:p>
          <a:p>
            <a:pPr marL="342900" indent="-342900">
              <a:buFont typeface="Arial"/>
              <a:buChar char="•"/>
            </a:pPr>
            <a:endParaRPr lang="en-GB" sz="2000" dirty="0">
              <a:latin typeface="Arial"/>
              <a:cs typeface="Arial"/>
            </a:endParaRPr>
          </a:p>
          <a:p>
            <a:pPr marL="342900" indent="-342900">
              <a:buFont typeface="Arial"/>
              <a:buChar char="•"/>
            </a:pPr>
            <a:endParaRPr lang="en-GB" sz="2000" dirty="0">
              <a:latin typeface="Arial"/>
              <a:cs typeface="Arial"/>
            </a:endParaRPr>
          </a:p>
        </p:txBody>
      </p:sp>
      <p:pic>
        <p:nvPicPr>
          <p:cNvPr id="6" name="Picture 5" descr="A picture containing stool&#10;&#10;Description automatically generated">
            <a:extLst>
              <a:ext uri="{FF2B5EF4-FFF2-40B4-BE49-F238E27FC236}">
                <a16:creationId xmlns:a16="http://schemas.microsoft.com/office/drawing/2014/main" id="{875C5A09-9A62-4368-BE60-9D0AC0B86141}"/>
              </a:ext>
            </a:extLst>
          </p:cNvPr>
          <p:cNvPicPr>
            <a:picLocks noChangeAspect="1"/>
          </p:cNvPicPr>
          <p:nvPr/>
        </p:nvPicPr>
        <p:blipFill>
          <a:blip r:embed="rId2"/>
          <a:stretch>
            <a:fillRect/>
          </a:stretch>
        </p:blipFill>
        <p:spPr>
          <a:xfrm>
            <a:off x="8515735" y="4536281"/>
            <a:ext cx="558943" cy="558943"/>
          </a:xfrm>
          <a:prstGeom prst="ellipse">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3725180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8A14102-CDD4-49C5-BBE8-4A5D65DF1322}"/>
              </a:ext>
            </a:extLst>
          </p:cNvPr>
          <p:cNvPicPr>
            <a:picLocks noChangeAspect="1"/>
          </p:cNvPicPr>
          <p:nvPr/>
        </p:nvPicPr>
        <p:blipFill>
          <a:blip r:embed="rId2"/>
          <a:stretch>
            <a:fillRect/>
          </a:stretch>
        </p:blipFill>
        <p:spPr>
          <a:xfrm>
            <a:off x="4919662" y="890120"/>
            <a:ext cx="3286099" cy="932688"/>
          </a:xfrm>
          <a:prstGeom prst="rect">
            <a:avLst/>
          </a:prstGeom>
        </p:spPr>
      </p:pic>
      <p:sp>
        <p:nvSpPr>
          <p:cNvPr id="2" name="Title 1">
            <a:extLst>
              <a:ext uri="{FF2B5EF4-FFF2-40B4-BE49-F238E27FC236}">
                <a16:creationId xmlns:a16="http://schemas.microsoft.com/office/drawing/2014/main" id="{6FF1181F-0C76-47D0-83D2-2133FE38FB6F}"/>
              </a:ext>
            </a:extLst>
          </p:cNvPr>
          <p:cNvSpPr>
            <a:spLocks noGrp="1"/>
          </p:cNvSpPr>
          <p:nvPr>
            <p:ph type="title"/>
          </p:nvPr>
        </p:nvSpPr>
        <p:spPr/>
        <p:txBody>
          <a:bodyPr vert="horz" anchor="t"/>
          <a:lstStyle/>
          <a:p>
            <a:r>
              <a:rPr lang="en-GB" dirty="0">
                <a:latin typeface="Arial"/>
                <a:cs typeface="Arial"/>
              </a:rPr>
              <a:t>Printing Puzzles Solutions</a:t>
            </a:r>
            <a:endParaRPr lang="en-GB" dirty="0"/>
          </a:p>
        </p:txBody>
      </p:sp>
      <p:sp>
        <p:nvSpPr>
          <p:cNvPr id="4" name="Slide Number Placeholder 3">
            <a:extLst>
              <a:ext uri="{FF2B5EF4-FFF2-40B4-BE49-F238E27FC236}">
                <a16:creationId xmlns:a16="http://schemas.microsoft.com/office/drawing/2014/main" id="{CCA97D33-0674-4F0A-9450-AA6A3EE0628D}"/>
              </a:ext>
            </a:extLst>
          </p:cNvPr>
          <p:cNvSpPr>
            <a:spLocks noGrp="1"/>
          </p:cNvSpPr>
          <p:nvPr>
            <p:ph type="sldNum" sz="quarter" idx="4"/>
          </p:nvPr>
        </p:nvSpPr>
        <p:spPr/>
        <p:txBody>
          <a:bodyPr/>
          <a:lstStyle/>
          <a:p>
            <a:fld id="{3C4F54F3-C349-4609-AFEE-01462D5C7942}" type="slidenum">
              <a:rPr lang="en-GB" smtClean="0"/>
              <a:pPr/>
              <a:t>8</a:t>
            </a:fld>
            <a:endParaRPr lang="en-GB"/>
          </a:p>
        </p:txBody>
      </p:sp>
      <p:pic>
        <p:nvPicPr>
          <p:cNvPr id="3" name="Picture 2">
            <a:extLst>
              <a:ext uri="{FF2B5EF4-FFF2-40B4-BE49-F238E27FC236}">
                <a16:creationId xmlns:a16="http://schemas.microsoft.com/office/drawing/2014/main" id="{93048104-DB51-4D6E-9DF9-97AAE44C388C}"/>
              </a:ext>
            </a:extLst>
          </p:cNvPr>
          <p:cNvPicPr>
            <a:picLocks noChangeAspect="1"/>
          </p:cNvPicPr>
          <p:nvPr/>
        </p:nvPicPr>
        <p:blipFill>
          <a:blip r:embed="rId3"/>
          <a:stretch>
            <a:fillRect/>
          </a:stretch>
        </p:blipFill>
        <p:spPr>
          <a:xfrm>
            <a:off x="568325" y="1090612"/>
            <a:ext cx="3054194" cy="1182688"/>
          </a:xfrm>
          <a:prstGeom prst="rect">
            <a:avLst/>
          </a:prstGeom>
        </p:spPr>
      </p:pic>
      <p:pic>
        <p:nvPicPr>
          <p:cNvPr id="2050" name="Picture 2" descr="Index of /images/runtimes">
            <a:extLst>
              <a:ext uri="{FF2B5EF4-FFF2-40B4-BE49-F238E27FC236}">
                <a16:creationId xmlns:a16="http://schemas.microsoft.com/office/drawing/2014/main" id="{B6C9CDD5-565C-4AF5-9AA3-60D715708AC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78750" y="1356464"/>
            <a:ext cx="1000029" cy="136768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26D0BC1B-D0C9-4C99-B7A1-941CA4845E46}"/>
              </a:ext>
            </a:extLst>
          </p:cNvPr>
          <p:cNvPicPr>
            <a:picLocks noChangeAspect="1"/>
          </p:cNvPicPr>
          <p:nvPr/>
        </p:nvPicPr>
        <p:blipFill>
          <a:blip r:embed="rId5"/>
          <a:stretch>
            <a:fillRect/>
          </a:stretch>
        </p:blipFill>
        <p:spPr>
          <a:xfrm>
            <a:off x="1101411" y="2750837"/>
            <a:ext cx="2521108" cy="971549"/>
          </a:xfrm>
          <a:prstGeom prst="rect">
            <a:avLst/>
          </a:prstGeom>
        </p:spPr>
      </p:pic>
      <p:pic>
        <p:nvPicPr>
          <p:cNvPr id="6" name="Picture 5">
            <a:extLst>
              <a:ext uri="{FF2B5EF4-FFF2-40B4-BE49-F238E27FC236}">
                <a16:creationId xmlns:a16="http://schemas.microsoft.com/office/drawing/2014/main" id="{A5A21ABD-FA49-46FC-B384-CAE8AEFB2DCD}"/>
              </a:ext>
            </a:extLst>
          </p:cNvPr>
          <p:cNvPicPr>
            <a:picLocks noChangeAspect="1"/>
          </p:cNvPicPr>
          <p:nvPr/>
        </p:nvPicPr>
        <p:blipFill>
          <a:blip r:embed="rId6"/>
          <a:stretch>
            <a:fillRect/>
          </a:stretch>
        </p:blipFill>
        <p:spPr>
          <a:xfrm>
            <a:off x="4919662" y="2787651"/>
            <a:ext cx="2341082" cy="971549"/>
          </a:xfrm>
          <a:prstGeom prst="rect">
            <a:avLst/>
          </a:prstGeom>
        </p:spPr>
      </p:pic>
      <p:sp>
        <p:nvSpPr>
          <p:cNvPr id="12" name="Text Placeholder 2">
            <a:extLst>
              <a:ext uri="{FF2B5EF4-FFF2-40B4-BE49-F238E27FC236}">
                <a16:creationId xmlns:a16="http://schemas.microsoft.com/office/drawing/2014/main" id="{12E86B22-4997-4A2B-9C0D-3243B92DEBB4}"/>
              </a:ext>
            </a:extLst>
          </p:cNvPr>
          <p:cNvSpPr txBox="1">
            <a:spLocks/>
          </p:cNvSpPr>
          <p:nvPr/>
        </p:nvSpPr>
        <p:spPr>
          <a:xfrm>
            <a:off x="237061" y="4367174"/>
            <a:ext cx="8589439" cy="641580"/>
          </a:xfrm>
          <a:prstGeom prst="rect">
            <a:avLst/>
          </a:prstGeom>
        </p:spPr>
        <p:txBody>
          <a:bodyPr vert="horz" anchor="t"/>
          <a:lstStyle>
            <a:lvl1pPr marL="0" indent="0" algn="l" defTabSz="457200" rtl="0" eaLnBrk="1" latinLnBrk="0" hangingPunct="1">
              <a:spcBef>
                <a:spcPts val="0"/>
              </a:spcBef>
              <a:buFont typeface="Arial"/>
              <a:buNone/>
              <a:defRPr sz="2400" kern="1200" baseline="0">
                <a:solidFill>
                  <a:schemeClr val="tx1"/>
                </a:solidFill>
                <a:latin typeface="Arial" pitchFamily="34" charset="0"/>
                <a:ea typeface="+mn-ea"/>
                <a:cs typeface="Arial" pitchFamily="34" charset="0"/>
              </a:defRPr>
            </a:lvl1pPr>
            <a:lvl2pPr marL="457200" indent="0" algn="l" defTabSz="457200" rtl="0" eaLnBrk="1" latinLnBrk="0" hangingPunct="1">
              <a:spcBef>
                <a:spcPct val="20000"/>
              </a:spcBef>
              <a:buFont typeface="Arial"/>
              <a:buNone/>
              <a:defRPr sz="2400" kern="1200">
                <a:solidFill>
                  <a:schemeClr val="tx1"/>
                </a:solidFill>
                <a:latin typeface="+mn-lt"/>
                <a:ea typeface="+mn-ea"/>
                <a:cs typeface="+mn-cs"/>
              </a:defRPr>
            </a:lvl2pPr>
            <a:lvl3pPr marL="914400" indent="0" algn="l" defTabSz="457200" rtl="0" eaLnBrk="1" latinLnBrk="0" hangingPunct="1">
              <a:spcBef>
                <a:spcPct val="20000"/>
              </a:spcBef>
              <a:buFont typeface="Arial"/>
              <a:buNone/>
              <a:defRPr sz="2400" kern="1200">
                <a:solidFill>
                  <a:schemeClr val="tx1"/>
                </a:solidFill>
                <a:latin typeface="+mn-lt"/>
                <a:ea typeface="+mn-ea"/>
                <a:cs typeface="+mn-cs"/>
              </a:defRPr>
            </a:lvl3pPr>
            <a:lvl4pPr marL="1371600" indent="0" algn="l" defTabSz="457200" rtl="0" eaLnBrk="1" latinLnBrk="0" hangingPunct="1">
              <a:spcBef>
                <a:spcPct val="20000"/>
              </a:spcBef>
              <a:buFont typeface="Arial"/>
              <a:buNone/>
              <a:defRPr sz="24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4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GB" sz="2000" dirty="0">
                <a:latin typeface="Arial"/>
                <a:cs typeface="Arial"/>
              </a:rPr>
              <a:t>Note: you can find solutions to the bonus puzzles </a:t>
            </a:r>
            <a:r>
              <a:rPr lang="en-GB" sz="2000" dirty="0">
                <a:latin typeface="Arial"/>
                <a:cs typeface="Arial"/>
                <a:hlinkClick r:id="rId7"/>
              </a:rPr>
              <a:t>here</a:t>
            </a:r>
            <a:endParaRPr lang="en-GB" sz="2000" dirty="0">
              <a:latin typeface="Arial"/>
              <a:cs typeface="Arial"/>
            </a:endParaRPr>
          </a:p>
        </p:txBody>
      </p:sp>
      <p:pic>
        <p:nvPicPr>
          <p:cNvPr id="11" name="Picture 10" descr="A picture containing stool&#10;&#10;Description automatically generated">
            <a:extLst>
              <a:ext uri="{FF2B5EF4-FFF2-40B4-BE49-F238E27FC236}">
                <a16:creationId xmlns:a16="http://schemas.microsoft.com/office/drawing/2014/main" id="{9EC33AB9-B2C4-4961-A9A7-251CDE5B7EBF}"/>
              </a:ext>
            </a:extLst>
          </p:cNvPr>
          <p:cNvPicPr>
            <a:picLocks noChangeAspect="1"/>
          </p:cNvPicPr>
          <p:nvPr/>
        </p:nvPicPr>
        <p:blipFill>
          <a:blip r:embed="rId8"/>
          <a:stretch>
            <a:fillRect/>
          </a:stretch>
        </p:blipFill>
        <p:spPr>
          <a:xfrm>
            <a:off x="8515735" y="4536281"/>
            <a:ext cx="558943" cy="558943"/>
          </a:xfrm>
          <a:prstGeom prst="ellipse">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96256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1181F-0C76-47D0-83D2-2133FE38FB6F}"/>
              </a:ext>
            </a:extLst>
          </p:cNvPr>
          <p:cNvSpPr>
            <a:spLocks noGrp="1"/>
          </p:cNvSpPr>
          <p:nvPr>
            <p:ph type="title"/>
          </p:nvPr>
        </p:nvSpPr>
        <p:spPr/>
        <p:txBody>
          <a:bodyPr vert="horz" anchor="t"/>
          <a:lstStyle/>
          <a:p>
            <a:r>
              <a:rPr lang="en-GB" dirty="0">
                <a:latin typeface="Arial"/>
                <a:cs typeface="Arial"/>
              </a:rPr>
              <a:t>Variables</a:t>
            </a:r>
            <a:endParaRPr lang="en-GB" dirty="0"/>
          </a:p>
        </p:txBody>
      </p:sp>
      <p:sp>
        <p:nvSpPr>
          <p:cNvPr id="4" name="Slide Number Placeholder 3">
            <a:extLst>
              <a:ext uri="{FF2B5EF4-FFF2-40B4-BE49-F238E27FC236}">
                <a16:creationId xmlns:a16="http://schemas.microsoft.com/office/drawing/2014/main" id="{CCA97D33-0674-4F0A-9450-AA6A3EE0628D}"/>
              </a:ext>
            </a:extLst>
          </p:cNvPr>
          <p:cNvSpPr>
            <a:spLocks noGrp="1"/>
          </p:cNvSpPr>
          <p:nvPr>
            <p:ph type="sldNum" sz="quarter" idx="4"/>
          </p:nvPr>
        </p:nvSpPr>
        <p:spPr/>
        <p:txBody>
          <a:bodyPr/>
          <a:lstStyle/>
          <a:p>
            <a:fld id="{3C4F54F3-C349-4609-AFEE-01462D5C7942}" type="slidenum">
              <a:rPr lang="en-GB" smtClean="0"/>
              <a:pPr/>
              <a:t>9</a:t>
            </a:fld>
            <a:endParaRPr lang="en-GB"/>
          </a:p>
        </p:txBody>
      </p:sp>
      <p:sp>
        <p:nvSpPr>
          <p:cNvPr id="11" name="Text Placeholder 2">
            <a:extLst>
              <a:ext uri="{FF2B5EF4-FFF2-40B4-BE49-F238E27FC236}">
                <a16:creationId xmlns:a16="http://schemas.microsoft.com/office/drawing/2014/main" id="{825EE2FD-D59C-4D6F-93E9-415E324D68C1}"/>
              </a:ext>
            </a:extLst>
          </p:cNvPr>
          <p:cNvSpPr txBox="1">
            <a:spLocks/>
          </p:cNvSpPr>
          <p:nvPr/>
        </p:nvSpPr>
        <p:spPr>
          <a:xfrm>
            <a:off x="237061" y="712956"/>
            <a:ext cx="8589439" cy="3885327"/>
          </a:xfrm>
          <a:prstGeom prst="rect">
            <a:avLst/>
          </a:prstGeom>
        </p:spPr>
        <p:txBody>
          <a:bodyPr vert="horz" anchor="t"/>
          <a:lstStyle>
            <a:lvl1pPr marL="0" indent="0" algn="l" defTabSz="457200" rtl="0" eaLnBrk="1" latinLnBrk="0" hangingPunct="1">
              <a:spcBef>
                <a:spcPts val="0"/>
              </a:spcBef>
              <a:buFont typeface="Arial"/>
              <a:buNone/>
              <a:defRPr sz="2400" kern="1200" baseline="0">
                <a:solidFill>
                  <a:schemeClr val="tx1"/>
                </a:solidFill>
                <a:latin typeface="Arial" pitchFamily="34" charset="0"/>
                <a:ea typeface="+mn-ea"/>
                <a:cs typeface="Arial" pitchFamily="34" charset="0"/>
              </a:defRPr>
            </a:lvl1pPr>
            <a:lvl2pPr marL="457200" indent="0" algn="l" defTabSz="457200" rtl="0" eaLnBrk="1" latinLnBrk="0" hangingPunct="1">
              <a:spcBef>
                <a:spcPct val="20000"/>
              </a:spcBef>
              <a:buFont typeface="Arial"/>
              <a:buNone/>
              <a:defRPr sz="2400" kern="1200">
                <a:solidFill>
                  <a:schemeClr val="tx1"/>
                </a:solidFill>
                <a:latin typeface="+mn-lt"/>
                <a:ea typeface="+mn-ea"/>
                <a:cs typeface="+mn-cs"/>
              </a:defRPr>
            </a:lvl2pPr>
            <a:lvl3pPr marL="914400" indent="0" algn="l" defTabSz="457200" rtl="0" eaLnBrk="1" latinLnBrk="0" hangingPunct="1">
              <a:spcBef>
                <a:spcPct val="20000"/>
              </a:spcBef>
              <a:buFont typeface="Arial"/>
              <a:buNone/>
              <a:defRPr sz="2400" kern="1200">
                <a:solidFill>
                  <a:schemeClr val="tx1"/>
                </a:solidFill>
                <a:latin typeface="+mn-lt"/>
                <a:ea typeface="+mn-ea"/>
                <a:cs typeface="+mn-cs"/>
              </a:defRPr>
            </a:lvl3pPr>
            <a:lvl4pPr marL="1371600" indent="0" algn="l" defTabSz="457200" rtl="0" eaLnBrk="1" latinLnBrk="0" hangingPunct="1">
              <a:spcBef>
                <a:spcPct val="20000"/>
              </a:spcBef>
              <a:buFont typeface="Arial"/>
              <a:buNone/>
              <a:defRPr sz="24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4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buFont typeface="Arial"/>
              <a:buChar char="•"/>
            </a:pPr>
            <a:r>
              <a:rPr lang="en-GB" sz="2000" b="1" dirty="0">
                <a:latin typeface="Arial"/>
                <a:cs typeface="Arial"/>
              </a:rPr>
              <a:t>Variables let you hold information to be used later in your code</a:t>
            </a:r>
          </a:p>
          <a:p>
            <a:pPr marL="342900" indent="-342900">
              <a:buFont typeface="Arial"/>
              <a:buChar char="•"/>
            </a:pPr>
            <a:r>
              <a:rPr lang="en-GB" sz="2000" dirty="0">
                <a:latin typeface="Arial"/>
                <a:cs typeface="Arial"/>
              </a:rPr>
              <a:t>A variable is essentially a way of naming a particular value so we can reference it later</a:t>
            </a:r>
          </a:p>
          <a:p>
            <a:pPr marL="342900" indent="-342900">
              <a:buFont typeface="Arial"/>
              <a:buChar char="•"/>
            </a:pPr>
            <a:r>
              <a:rPr lang="en-GB" sz="2000" dirty="0">
                <a:latin typeface="Arial"/>
                <a:cs typeface="Arial"/>
              </a:rPr>
              <a:t>We assign a value to a variable using the equals symbol</a:t>
            </a:r>
          </a:p>
          <a:p>
            <a:pPr marL="342900" indent="-342900">
              <a:buFont typeface="Arial"/>
              <a:buChar char="•"/>
            </a:pPr>
            <a:endParaRPr lang="en-GB" sz="2000" dirty="0">
              <a:latin typeface="Arial"/>
              <a:cs typeface="Arial"/>
            </a:endParaRPr>
          </a:p>
          <a:p>
            <a:pPr marL="342900" indent="-342900">
              <a:buFont typeface="Arial"/>
              <a:buChar char="•"/>
            </a:pPr>
            <a:endParaRPr lang="en-GB" sz="2000" dirty="0">
              <a:latin typeface="Arial"/>
              <a:cs typeface="Arial"/>
            </a:endParaRPr>
          </a:p>
          <a:p>
            <a:pPr marL="342900" indent="-342900">
              <a:buFont typeface="Arial"/>
              <a:buChar char="•"/>
            </a:pPr>
            <a:endParaRPr lang="en-GB" sz="2000" dirty="0">
              <a:latin typeface="Arial"/>
              <a:cs typeface="Arial"/>
            </a:endParaRPr>
          </a:p>
          <a:p>
            <a:pPr marL="342900" indent="-342900">
              <a:buFont typeface="Arial"/>
              <a:buChar char="•"/>
            </a:pPr>
            <a:endParaRPr lang="en-GB" sz="2000" dirty="0">
              <a:latin typeface="Arial"/>
              <a:cs typeface="Arial"/>
            </a:endParaRPr>
          </a:p>
          <a:p>
            <a:pPr marL="342900" indent="-342900">
              <a:buFont typeface="Arial"/>
              <a:buChar char="•"/>
            </a:pPr>
            <a:r>
              <a:rPr lang="en-GB" sz="2000" dirty="0">
                <a:latin typeface="Arial"/>
                <a:cs typeface="Arial"/>
              </a:rPr>
              <a:t>Here we made two variables called ‘name’ and ‘age’ with the values “David” and 24, respectively</a:t>
            </a:r>
          </a:p>
          <a:p>
            <a:pPr marL="342900" indent="-342900">
              <a:buFont typeface="Arial"/>
              <a:buChar char="•"/>
            </a:pPr>
            <a:r>
              <a:rPr lang="en-GB" sz="2000" dirty="0">
                <a:latin typeface="Arial"/>
                <a:cs typeface="Arial"/>
              </a:rPr>
              <a:t>Once you’ve created a variable it will continue to exist until you either delete it or close your browser</a:t>
            </a:r>
          </a:p>
        </p:txBody>
      </p:sp>
      <p:pic>
        <p:nvPicPr>
          <p:cNvPr id="9" name="Picture 8">
            <a:extLst>
              <a:ext uri="{FF2B5EF4-FFF2-40B4-BE49-F238E27FC236}">
                <a16:creationId xmlns:a16="http://schemas.microsoft.com/office/drawing/2014/main" id="{9DA8099D-E50A-45D8-B7C1-C5487CE23744}"/>
              </a:ext>
            </a:extLst>
          </p:cNvPr>
          <p:cNvPicPr>
            <a:picLocks noChangeAspect="1"/>
          </p:cNvPicPr>
          <p:nvPr/>
        </p:nvPicPr>
        <p:blipFill>
          <a:blip r:embed="rId2"/>
          <a:stretch>
            <a:fillRect/>
          </a:stretch>
        </p:blipFill>
        <p:spPr>
          <a:xfrm>
            <a:off x="3038617" y="2171039"/>
            <a:ext cx="3066766" cy="1032085"/>
          </a:xfrm>
          <a:prstGeom prst="rect">
            <a:avLst/>
          </a:prstGeom>
        </p:spPr>
      </p:pic>
      <p:pic>
        <p:nvPicPr>
          <p:cNvPr id="8" name="Picture 7" descr="A picture containing stool&#10;&#10;Description automatically generated">
            <a:extLst>
              <a:ext uri="{FF2B5EF4-FFF2-40B4-BE49-F238E27FC236}">
                <a16:creationId xmlns:a16="http://schemas.microsoft.com/office/drawing/2014/main" id="{CD5BECE1-B8CB-4276-800B-97725FCAE3E7}"/>
              </a:ext>
            </a:extLst>
          </p:cNvPr>
          <p:cNvPicPr>
            <a:picLocks noChangeAspect="1"/>
          </p:cNvPicPr>
          <p:nvPr/>
        </p:nvPicPr>
        <p:blipFill>
          <a:blip r:embed="rId3"/>
          <a:stretch>
            <a:fillRect/>
          </a:stretch>
        </p:blipFill>
        <p:spPr>
          <a:xfrm>
            <a:off x="8515735" y="4536281"/>
            <a:ext cx="558943" cy="558943"/>
          </a:xfrm>
          <a:prstGeom prst="ellipse">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46331813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STRAZENECA" val="TEMPLATE04"/>
</p:tagLst>
</file>

<file path=ppt/theme/theme1.xml><?xml version="1.0" encoding="utf-8"?>
<a:theme xmlns:a="http://schemas.openxmlformats.org/drawingml/2006/main" name="AZ Cover Slide Options">
  <a:themeElements>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AZ_External_16x9_AUG2019" id="{4E3592B0-A59B-4142-96CE-79C493DDFC41}" vid="{2E14A555-39E0-6043-81F6-2A1020966FF9}"/>
    </a:ext>
  </a:extLst>
</a:theme>
</file>

<file path=ppt/theme/theme2.xml><?xml version="1.0" encoding="utf-8"?>
<a:theme xmlns:a="http://schemas.openxmlformats.org/drawingml/2006/main" name="AZ Divider Slide Options">
  <a:themeElements>
    <a:clrScheme name="Custom 203">
      <a:dk1>
        <a:srgbClr val="000000"/>
      </a:dk1>
      <a:lt1>
        <a:srgbClr val="FFFFFF"/>
      </a:lt1>
      <a:dk2>
        <a:srgbClr val="830051"/>
      </a:dk2>
      <a:lt2>
        <a:srgbClr val="F0AB00"/>
      </a:lt2>
      <a:accent1>
        <a:srgbClr val="830051"/>
      </a:accent1>
      <a:accent2>
        <a:srgbClr val="003865"/>
      </a:accent2>
      <a:accent3>
        <a:srgbClr val="68D2DF"/>
      </a:accent3>
      <a:accent4>
        <a:srgbClr val="3C1053"/>
      </a:accent4>
      <a:accent5>
        <a:srgbClr val="C4D600"/>
      </a:accent5>
      <a:accent6>
        <a:srgbClr val="3F4444"/>
      </a:accent6>
      <a:hlink>
        <a:srgbClr val="003865"/>
      </a:hlink>
      <a:folHlink>
        <a:srgbClr val="9DA7AC"/>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AZ_External_16x9_AUG2019" id="{4E3592B0-A59B-4142-96CE-79C493DDFC41}" vid="{548DD855-D4F5-C140-8E62-5E9C7E83AC73}"/>
    </a:ext>
  </a:extLst>
</a:theme>
</file>

<file path=ppt/theme/theme3.xml><?xml version="1.0" encoding="utf-8"?>
<a:theme xmlns:a="http://schemas.openxmlformats.org/drawingml/2006/main" name="AZ Divider Slide Options - Colours">
  <a:themeElements>
    <a:clrScheme name="Custom 203">
      <a:dk1>
        <a:srgbClr val="000000"/>
      </a:dk1>
      <a:lt1>
        <a:srgbClr val="FFFFFF"/>
      </a:lt1>
      <a:dk2>
        <a:srgbClr val="830051"/>
      </a:dk2>
      <a:lt2>
        <a:srgbClr val="F0AB00"/>
      </a:lt2>
      <a:accent1>
        <a:srgbClr val="830051"/>
      </a:accent1>
      <a:accent2>
        <a:srgbClr val="003865"/>
      </a:accent2>
      <a:accent3>
        <a:srgbClr val="68D2DF"/>
      </a:accent3>
      <a:accent4>
        <a:srgbClr val="3C1053"/>
      </a:accent4>
      <a:accent5>
        <a:srgbClr val="C4D600"/>
      </a:accent5>
      <a:accent6>
        <a:srgbClr val="3F4444"/>
      </a:accent6>
      <a:hlink>
        <a:srgbClr val="003865"/>
      </a:hlink>
      <a:folHlink>
        <a:srgbClr val="9DA7AC"/>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AZ_External_16x9_AUG2019" id="{4E3592B0-A59B-4142-96CE-79C493DDFC41}" vid="{F859A2E0-7DA1-7646-9600-5BD0D29A3DDD}"/>
    </a:ext>
  </a:extLst>
</a:theme>
</file>

<file path=ppt/theme/theme4.xml><?xml version="1.0" encoding="utf-8"?>
<a:theme xmlns:a="http://schemas.openxmlformats.org/drawingml/2006/main" name="AZ General Master Slide Options">
  <a:themeElements>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AZ_External_16x9_AUG2019" id="{4E3592B0-A59B-4142-96CE-79C493DDFC41}" vid="{615A65BA-BBA0-B148-8D15-74EA144B5FAF}"/>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9F3DD611966374C9EAA8DC5A2F94CD8" ma:contentTypeVersion="8" ma:contentTypeDescription="Create a new document." ma:contentTypeScope="" ma:versionID="18a8759320524e51783f13c6663a10d1">
  <xsd:schema xmlns:xsd="http://www.w3.org/2001/XMLSchema" xmlns:xs="http://www.w3.org/2001/XMLSchema" xmlns:p="http://schemas.microsoft.com/office/2006/metadata/properties" xmlns:ns2="44a56295-c29e-4898-8136-a54736c65b82" xmlns:ns3="9675ef8f-b755-4cd6-a742-8cae3d86c4fe" targetNamespace="http://schemas.microsoft.com/office/2006/metadata/properties" ma:root="true" ma:fieldsID="1b693415669a5bc10d56a9234ce5202b" ns2:_="" ns3:_="">
    <xsd:import namespace="44a56295-c29e-4898-8136-a54736c65b82"/>
    <xsd:import namespace="9675ef8f-b755-4cd6-a742-8cae3d86c4fe"/>
    <xsd:element name="properties">
      <xsd:complexType>
        <xsd:sequence>
          <xsd:element name="documentManagement">
            <xsd:complexType>
              <xsd:all>
                <xsd:element ref="ns2:Descriptions" minOccurs="0"/>
                <xsd:element ref="ns2:Keyword" minOccurs="0"/>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4a56295-c29e-4898-8136-a54736c65b82" elementFormDefault="qualified">
    <xsd:import namespace="http://schemas.microsoft.com/office/2006/documentManagement/types"/>
    <xsd:import namespace="http://schemas.microsoft.com/office/infopath/2007/PartnerControls"/>
    <xsd:element name="Descriptions" ma:index="8" nillable="true" ma:displayName="Descriptions" ma:description="Describe your document to make it appear at the top of search results" ma:internalName="Descriptions">
      <xsd:simpleType>
        <xsd:restriction base="dms:Note">
          <xsd:maxLength value="255"/>
        </xsd:restriction>
      </xsd:simpleType>
    </xsd:element>
    <xsd:element name="Keyword" ma:index="9" nillable="true" ma:displayName="Keyword" ma:description="Enter list of terms separated by semi-colon(;)" ma:internalName="Keyword">
      <xsd:simpleType>
        <xsd:restriction base="dms:Text">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9675ef8f-b755-4cd6-a742-8cae3d86c4fe"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SharedContentType xmlns="Microsoft.SharePoint.Taxonomy.ContentTypeSync" SourceId="1ee89e71-04cd-405e-9ca3-99e020c1694d" ContentTypeId="0x0101" PreviousValue="false"/>
</file>

<file path=customXml/item3.xml><?xml version="1.0" encoding="utf-8"?>
<p:properties xmlns:p="http://schemas.microsoft.com/office/2006/metadata/properties" xmlns:xsi="http://www.w3.org/2001/XMLSchema-instance" xmlns:pc="http://schemas.microsoft.com/office/infopath/2007/PartnerControls">
  <documentManagement>
    <Keyword xmlns="44a56295-c29e-4898-8136-a54736c65b82" xsi:nil="true"/>
    <Descriptions xmlns="44a56295-c29e-4898-8136-a54736c65b82" xsi:nil="true"/>
  </documentManagement>
</p:properties>
</file>

<file path=customXml/item4.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4E5F6C7-5787-4F29-BDCC-CDAE99EBBCC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4a56295-c29e-4898-8136-a54736c65b82"/>
    <ds:schemaRef ds:uri="9675ef8f-b755-4cd6-a742-8cae3d86c4f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D9D9437-4660-4E6E-9349-9C8386915BD1}">
  <ds:schemaRefs>
    <ds:schemaRef ds:uri="Microsoft.SharePoint.Taxonomy.ContentTypeSync"/>
  </ds:schemaRefs>
</ds:datastoreItem>
</file>

<file path=customXml/itemProps3.xml><?xml version="1.0" encoding="utf-8"?>
<ds:datastoreItem xmlns:ds="http://schemas.openxmlformats.org/officeDocument/2006/customXml" ds:itemID="{8E7055A9-979E-42E4-8AE4-11D4A57371C1}">
  <ds:schemaRefs>
    <ds:schemaRef ds:uri="9675ef8f-b755-4cd6-a742-8cae3d86c4fe"/>
    <ds:schemaRef ds:uri="http://purl.org/dc/terms/"/>
    <ds:schemaRef ds:uri="http://schemas.microsoft.com/office/2006/documentManagement/types"/>
    <ds:schemaRef ds:uri="http://schemas.microsoft.com/office/infopath/2007/PartnerControls"/>
    <ds:schemaRef ds:uri="http://purl.org/dc/elements/1.1/"/>
    <ds:schemaRef ds:uri="http://schemas.microsoft.com/office/2006/metadata/properties"/>
    <ds:schemaRef ds:uri="44a56295-c29e-4898-8136-a54736c65b82"/>
    <ds:schemaRef ds:uri="http://schemas.openxmlformats.org/package/2006/metadata/core-properties"/>
    <ds:schemaRef ds:uri="http://www.w3.org/XML/1998/namespace"/>
    <ds:schemaRef ds:uri="http://purl.org/dc/dcmitype/"/>
  </ds:schemaRefs>
</ds:datastoreItem>
</file>

<file path=customXml/itemProps4.xml><?xml version="1.0" encoding="utf-8"?>
<ds:datastoreItem xmlns:ds="http://schemas.openxmlformats.org/officeDocument/2006/customXml" ds:itemID="{CCB085B9-8EF5-4B2C-B089-029492EC23A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blank</Template>
  <TotalTime>2503</TotalTime>
  <Words>1427</Words>
  <Application>Microsoft Office PowerPoint</Application>
  <PresentationFormat>On-screen Show (16:9)</PresentationFormat>
  <Paragraphs>202</Paragraphs>
  <Slides>24</Slides>
  <Notes>0</Notes>
  <HiddenSlides>0</HiddenSlides>
  <MMClips>0</MMClips>
  <ScaleCrop>false</ScaleCrop>
  <HeadingPairs>
    <vt:vector size="6" baseType="variant">
      <vt:variant>
        <vt:lpstr>Fonts Used</vt:lpstr>
      </vt:variant>
      <vt:variant>
        <vt:i4>3</vt:i4>
      </vt:variant>
      <vt:variant>
        <vt:lpstr>Theme</vt:lpstr>
      </vt:variant>
      <vt:variant>
        <vt:i4>4</vt:i4>
      </vt:variant>
      <vt:variant>
        <vt:lpstr>Slide Titles</vt:lpstr>
      </vt:variant>
      <vt:variant>
        <vt:i4>24</vt:i4>
      </vt:variant>
    </vt:vector>
  </HeadingPairs>
  <TitlesOfParts>
    <vt:vector size="31" baseType="lpstr">
      <vt:lpstr>Arial</vt:lpstr>
      <vt:lpstr>Calibri</vt:lpstr>
      <vt:lpstr>Cambria Math</vt:lpstr>
      <vt:lpstr>AZ Cover Slide Options</vt:lpstr>
      <vt:lpstr>AZ Divider Slide Options</vt:lpstr>
      <vt:lpstr>AZ Divider Slide Options - Colours</vt:lpstr>
      <vt:lpstr>AZ General Master Slide Options</vt:lpstr>
      <vt:lpstr>Beginner’s Python – Session One</vt:lpstr>
      <vt:lpstr>Session Content</vt:lpstr>
      <vt:lpstr>Using Google Colab</vt:lpstr>
      <vt:lpstr>Using Google Colab</vt:lpstr>
      <vt:lpstr>Printing</vt:lpstr>
      <vt:lpstr>Printing</vt:lpstr>
      <vt:lpstr>Printing Puzzles</vt:lpstr>
      <vt:lpstr>Printing Puzzles Solutions</vt:lpstr>
      <vt:lpstr>Variables</vt:lpstr>
      <vt:lpstr>Variables</vt:lpstr>
      <vt:lpstr>Variables Puzzles</vt:lpstr>
      <vt:lpstr>Variables Puzzles Solutions </vt:lpstr>
      <vt:lpstr>Manipulating Variables</vt:lpstr>
      <vt:lpstr>Manipulating Variables</vt:lpstr>
      <vt:lpstr>Manipulating Variables Puzzles</vt:lpstr>
      <vt:lpstr>Manipulating Variables Puzzles Solutions</vt:lpstr>
      <vt:lpstr>Variable Types</vt:lpstr>
      <vt:lpstr>Variable Types</vt:lpstr>
      <vt:lpstr>Variable Types</vt:lpstr>
      <vt:lpstr>Aside: Functions</vt:lpstr>
      <vt:lpstr>Variable Types Puzzles</vt:lpstr>
      <vt:lpstr>Variable Types Puzzles Solutions</vt:lpstr>
      <vt:lpstr>More Variable Puzzles</vt:lpstr>
      <vt:lpstr>More Variable Puzzles Solutions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Code Club</dc:title>
  <dc:creator>McKinney, David</dc:creator>
  <cp:keywords>16:9</cp:keywords>
  <dc:description>v1.0</dc:description>
  <cp:lastModifiedBy>HARGREAVES, TIM (UG)</cp:lastModifiedBy>
  <cp:revision>43</cp:revision>
  <cp:lastPrinted>2018-03-07T14:46:57Z</cp:lastPrinted>
  <dcterms:created xsi:type="dcterms:W3CDTF">2019-09-20T09:22:01Z</dcterms:created>
  <dcterms:modified xsi:type="dcterms:W3CDTF">2020-07-14T13:56:02Z</dcterms:modified>
  <cp:category>Template</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lient">
    <vt:lpwstr>AstraZeneca</vt:lpwstr>
  </property>
  <property fmtid="{D5CDD505-2E9C-101B-9397-08002B2CF9AE}" pid="3" name="Language">
    <vt:lpwstr>English (UK)</vt:lpwstr>
  </property>
  <property fmtid="{D5CDD505-2E9C-101B-9397-08002B2CF9AE}" pid="4" name="Owner">
    <vt:lpwstr>P L Kessler</vt:lpwstr>
  </property>
  <property fmtid="{D5CDD505-2E9C-101B-9397-08002B2CF9AE}" pid="5" name="Project">
    <vt:lpwstr>The Chase</vt:lpwstr>
  </property>
  <property fmtid="{D5CDD505-2E9C-101B-9397-08002B2CF9AE}" pid="6" name="Publisher">
    <vt:lpwstr>Kessler Associates</vt:lpwstr>
  </property>
  <property fmtid="{D5CDD505-2E9C-101B-9397-08002B2CF9AE}" pid="7" name="ContentTypeId">
    <vt:lpwstr>0x010100C9F3DD611966374C9EAA8DC5A2F94CD8</vt:lpwstr>
  </property>
</Properties>
</file>